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1" r:id="rId4"/>
  </p:sldMasterIdLst>
  <p:notesMasterIdLst>
    <p:notesMasterId r:id="rId15"/>
  </p:notesMasterIdLst>
  <p:handoutMasterIdLst>
    <p:handoutMasterId r:id="rId16"/>
  </p:handoutMasterIdLst>
  <p:sldIdLst>
    <p:sldId id="256" r:id="rId5"/>
    <p:sldId id="266" r:id="rId6"/>
    <p:sldId id="267" r:id="rId7"/>
    <p:sldId id="258" r:id="rId8"/>
    <p:sldId id="259" r:id="rId9"/>
    <p:sldId id="261" r:id="rId10"/>
    <p:sldId id="262" r:id="rId11"/>
    <p:sldId id="263" r:id="rId12"/>
    <p:sldId id="265" r:id="rId13"/>
    <p:sldId id="264" r:id="rId14"/>
  </p:sldIdLst>
  <p:sldSz cx="12192000" cy="6858000"/>
  <p:notesSz cx="6858000" cy="9144000"/>
  <p:defaultTextStyle>
    <a:defPPr rtl="0">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B6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F53E6-4F3C-47D6-9BC8-5426727EB846}" v="28" dt="2023-10-04T09:17:22.166"/>
    <p1510:client id="{BD76D46C-C6D2-4EE1-9CBA-0E9935D5640A}" v="196" dt="2023-10-04T07:55:51.6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ke Pauwels" userId="S::anke.pauwels@sint-jozefsschool.be::0eed25c4-78e4-495f-bbe9-9e774609f162" providerId="AD" clId="Web-{3DAC44DC-D957-4B01-878E-FEBF0C6287D0}"/>
    <pc:docChg chg="modSld">
      <pc:chgData name="Anke Pauwels" userId="S::anke.pauwels@sint-jozefsschool.be::0eed25c4-78e4-495f-bbe9-9e774609f162" providerId="AD" clId="Web-{3DAC44DC-D957-4B01-878E-FEBF0C6287D0}" dt="2022-06-28T12:52:32.039" v="27" actId="1076"/>
      <pc:docMkLst>
        <pc:docMk/>
      </pc:docMkLst>
      <pc:sldChg chg="modSp">
        <pc:chgData name="Anke Pauwels" userId="S::anke.pauwels@sint-jozefsschool.be::0eed25c4-78e4-495f-bbe9-9e774609f162" providerId="AD" clId="Web-{3DAC44DC-D957-4B01-878E-FEBF0C6287D0}" dt="2022-06-28T12:52:32.039" v="27" actId="1076"/>
        <pc:sldMkLst>
          <pc:docMk/>
          <pc:sldMk cId="2145948649" sldId="264"/>
        </pc:sldMkLst>
        <pc:picChg chg="mod">
          <ac:chgData name="Anke Pauwels" userId="S::anke.pauwels@sint-jozefsschool.be::0eed25c4-78e4-495f-bbe9-9e774609f162" providerId="AD" clId="Web-{3DAC44DC-D957-4B01-878E-FEBF0C6287D0}" dt="2022-06-28T12:52:32.039" v="27" actId="1076"/>
          <ac:picMkLst>
            <pc:docMk/>
            <pc:sldMk cId="2145948649" sldId="264"/>
            <ac:picMk id="3" creationId="{FD22AF64-7518-40A3-AB2B-72446B755CF6}"/>
          </ac:picMkLst>
        </pc:picChg>
      </pc:sldChg>
      <pc:sldChg chg="modSp">
        <pc:chgData name="Anke Pauwels" userId="S::anke.pauwels@sint-jozefsschool.be::0eed25c4-78e4-495f-bbe9-9e774609f162" providerId="AD" clId="Web-{3DAC44DC-D957-4B01-878E-FEBF0C6287D0}" dt="2022-06-28T12:44:35.221" v="25" actId="20577"/>
        <pc:sldMkLst>
          <pc:docMk/>
          <pc:sldMk cId="1909969987" sldId="265"/>
        </pc:sldMkLst>
        <pc:graphicFrameChg chg="modGraphic">
          <ac:chgData name="Anke Pauwels" userId="S::anke.pauwels@sint-jozefsschool.be::0eed25c4-78e4-495f-bbe9-9e774609f162" providerId="AD" clId="Web-{3DAC44DC-D957-4B01-878E-FEBF0C6287D0}" dt="2022-06-28T12:44:35.221" v="25" actId="20577"/>
          <ac:graphicFrameMkLst>
            <pc:docMk/>
            <pc:sldMk cId="1909969987" sldId="265"/>
            <ac:graphicFrameMk id="10" creationId="{3FFF528B-B968-4F00-89AC-58024CD9BB75}"/>
          </ac:graphicFrameMkLst>
        </pc:graphicFrameChg>
      </pc:sldChg>
      <pc:sldChg chg="modSp">
        <pc:chgData name="Anke Pauwels" userId="S::anke.pauwels@sint-jozefsschool.be::0eed25c4-78e4-495f-bbe9-9e774609f162" providerId="AD" clId="Web-{3DAC44DC-D957-4B01-878E-FEBF0C6287D0}" dt="2022-06-28T12:19:21.873" v="7" actId="1076"/>
        <pc:sldMkLst>
          <pc:docMk/>
          <pc:sldMk cId="1154004210" sldId="267"/>
        </pc:sldMkLst>
        <pc:spChg chg="mod">
          <ac:chgData name="Anke Pauwels" userId="S::anke.pauwels@sint-jozefsschool.be::0eed25c4-78e4-495f-bbe9-9e774609f162" providerId="AD" clId="Web-{3DAC44DC-D957-4B01-878E-FEBF0C6287D0}" dt="2022-06-28T12:19:21.873" v="7" actId="1076"/>
          <ac:spMkLst>
            <pc:docMk/>
            <pc:sldMk cId="1154004210" sldId="267"/>
            <ac:spMk id="4" creationId="{00000000-0000-0000-0000-000000000000}"/>
          </ac:spMkLst>
        </pc:spChg>
      </pc:sldChg>
    </pc:docChg>
  </pc:docChgLst>
  <pc:docChgLst>
    <pc:chgData name="Stephanie Devoghel" userId="S::stephanie.devoghel@ignatiusscholeninbeweging.be::b943e354-20a2-4edf-ad48-6e9b6aad70ae" providerId="AD" clId="Web-{B8DF53E6-4F3C-47D6-9BC8-5426727EB846}"/>
    <pc:docChg chg="modSld modMainMaster">
      <pc:chgData name="Stephanie Devoghel" userId="S::stephanie.devoghel@ignatiusscholeninbeweging.be::b943e354-20a2-4edf-ad48-6e9b6aad70ae" providerId="AD" clId="Web-{B8DF53E6-4F3C-47D6-9BC8-5426727EB846}" dt="2023-10-04T09:17:22.166" v="37"/>
      <pc:docMkLst>
        <pc:docMk/>
      </pc:docMkLst>
      <pc:sldChg chg="addSp delSp modSp mod">
        <pc:chgData name="Stephanie Devoghel" userId="S::stephanie.devoghel@ignatiusscholeninbeweging.be::b943e354-20a2-4edf-ad48-6e9b6aad70ae" providerId="AD" clId="Web-{B8DF53E6-4F3C-47D6-9BC8-5426727EB846}" dt="2023-10-04T09:13:50.035" v="25"/>
        <pc:sldMkLst>
          <pc:docMk/>
          <pc:sldMk cId="1194440229" sldId="256"/>
        </pc:sldMkLst>
        <pc:spChg chg="mod">
          <ac:chgData name="Stephanie Devoghel" userId="S::stephanie.devoghel@ignatiusscholeninbeweging.be::b943e354-20a2-4edf-ad48-6e9b6aad70ae" providerId="AD" clId="Web-{B8DF53E6-4F3C-47D6-9BC8-5426727EB846}" dt="2023-10-04T08:44:18.322" v="19"/>
          <ac:spMkLst>
            <pc:docMk/>
            <pc:sldMk cId="1194440229" sldId="256"/>
            <ac:spMk id="2" creationId="{00000000-0000-0000-0000-000000000000}"/>
          </ac:spMkLst>
        </pc:spChg>
        <pc:spChg chg="mod">
          <ac:chgData name="Stephanie Devoghel" userId="S::stephanie.devoghel@ignatiusscholeninbeweging.be::b943e354-20a2-4edf-ad48-6e9b6aad70ae" providerId="AD" clId="Web-{B8DF53E6-4F3C-47D6-9BC8-5426727EB846}" dt="2023-10-04T08:44:18.322" v="19"/>
          <ac:spMkLst>
            <pc:docMk/>
            <pc:sldMk cId="1194440229" sldId="256"/>
            <ac:spMk id="3" creationId="{00000000-0000-0000-0000-000000000000}"/>
          </ac:spMkLst>
        </pc:spChg>
        <pc:spChg chg="add del">
          <ac:chgData name="Stephanie Devoghel" userId="S::stephanie.devoghel@ignatiusscholeninbeweging.be::b943e354-20a2-4edf-ad48-6e9b6aad70ae" providerId="AD" clId="Web-{B8DF53E6-4F3C-47D6-9BC8-5426727EB846}" dt="2023-10-04T08:42:49.272" v="8"/>
          <ac:spMkLst>
            <pc:docMk/>
            <pc:sldMk cId="1194440229" sldId="256"/>
            <ac:spMk id="14" creationId="{220E33D0-A190-4F8A-9DB6-C531C95CA02D}"/>
          </ac:spMkLst>
        </pc:spChg>
        <pc:spChg chg="add del">
          <ac:chgData name="Stephanie Devoghel" userId="S::stephanie.devoghel@ignatiusscholeninbeweging.be::b943e354-20a2-4edf-ad48-6e9b6aad70ae" providerId="AD" clId="Web-{B8DF53E6-4F3C-47D6-9BC8-5426727EB846}" dt="2023-10-04T08:42:49.272" v="8"/>
          <ac:spMkLst>
            <pc:docMk/>
            <pc:sldMk cId="1194440229" sldId="256"/>
            <ac:spMk id="16" creationId="{9C982AD0-6B29-4C72-8F4E-229BAA86C4DE}"/>
          </ac:spMkLst>
        </pc:spChg>
        <pc:spChg chg="add del">
          <ac:chgData name="Stephanie Devoghel" userId="S::stephanie.devoghel@ignatiusscholeninbeweging.be::b943e354-20a2-4edf-ad48-6e9b6aad70ae" providerId="AD" clId="Web-{B8DF53E6-4F3C-47D6-9BC8-5426727EB846}" dt="2023-10-04T08:42:35.647" v="5"/>
          <ac:spMkLst>
            <pc:docMk/>
            <pc:sldMk cId="1194440229" sldId="256"/>
            <ac:spMk id="21" creationId="{220E33D0-A190-4F8A-9DB6-C531C95CA02D}"/>
          </ac:spMkLst>
        </pc:spChg>
        <pc:spChg chg="add del">
          <ac:chgData name="Stephanie Devoghel" userId="S::stephanie.devoghel@ignatiusscholeninbeweging.be::b943e354-20a2-4edf-ad48-6e9b6aad70ae" providerId="AD" clId="Web-{B8DF53E6-4F3C-47D6-9BC8-5426727EB846}" dt="2023-10-04T08:42:35.647" v="5"/>
          <ac:spMkLst>
            <pc:docMk/>
            <pc:sldMk cId="1194440229" sldId="256"/>
            <ac:spMk id="23" creationId="{9C982AD0-6B29-4C72-8F4E-229BAA86C4DE}"/>
          </ac:spMkLst>
        </pc:spChg>
        <pc:spChg chg="add del">
          <ac:chgData name="Stephanie Devoghel" userId="S::stephanie.devoghel@ignatiusscholeninbeweging.be::b943e354-20a2-4edf-ad48-6e9b6aad70ae" providerId="AD" clId="Web-{B8DF53E6-4F3C-47D6-9BC8-5426727EB846}" dt="2023-10-04T08:42:49.272" v="7"/>
          <ac:spMkLst>
            <pc:docMk/>
            <pc:sldMk cId="1194440229" sldId="256"/>
            <ac:spMk id="25" creationId="{1EC502BD-3766-4D83-94CC-391A4CD4E275}"/>
          </ac:spMkLst>
        </pc:spChg>
        <pc:spChg chg="add del">
          <ac:chgData name="Stephanie Devoghel" userId="S::stephanie.devoghel@ignatiusscholeninbeweging.be::b943e354-20a2-4edf-ad48-6e9b6aad70ae" providerId="AD" clId="Web-{B8DF53E6-4F3C-47D6-9BC8-5426727EB846}" dt="2023-10-04T08:42:49.272" v="7"/>
          <ac:spMkLst>
            <pc:docMk/>
            <pc:sldMk cId="1194440229" sldId="256"/>
            <ac:spMk id="26" creationId="{2867CC89-052A-4B89-A1FF-972E522C654C}"/>
          </ac:spMkLst>
        </pc:spChg>
        <pc:spChg chg="add del">
          <ac:chgData name="Stephanie Devoghel" userId="S::stephanie.devoghel@ignatiusscholeninbeweging.be::b943e354-20a2-4edf-ad48-6e9b6aad70ae" providerId="AD" clId="Web-{B8DF53E6-4F3C-47D6-9BC8-5426727EB846}" dt="2023-10-04T08:44:18.322" v="19"/>
          <ac:spMkLst>
            <pc:docMk/>
            <pc:sldMk cId="1194440229" sldId="256"/>
            <ac:spMk id="28" creationId="{220E33D0-A190-4F8A-9DB6-C531C95CA02D}"/>
          </ac:spMkLst>
        </pc:spChg>
        <pc:spChg chg="add del">
          <ac:chgData name="Stephanie Devoghel" userId="S::stephanie.devoghel@ignatiusscholeninbeweging.be::b943e354-20a2-4edf-ad48-6e9b6aad70ae" providerId="AD" clId="Web-{B8DF53E6-4F3C-47D6-9BC8-5426727EB846}" dt="2023-10-04T08:44:18.322" v="19"/>
          <ac:spMkLst>
            <pc:docMk/>
            <pc:sldMk cId="1194440229" sldId="256"/>
            <ac:spMk id="29" creationId="{9C982AD0-6B29-4C72-8F4E-229BAA86C4DE}"/>
          </ac:spMkLst>
        </pc:spChg>
        <pc:spChg chg="add del">
          <ac:chgData name="Stephanie Devoghel" userId="S::stephanie.devoghel@ignatiusscholeninbeweging.be::b943e354-20a2-4edf-ad48-6e9b6aad70ae" providerId="AD" clId="Web-{B8DF53E6-4F3C-47D6-9BC8-5426727EB846}" dt="2023-10-04T08:43:57.744" v="14"/>
          <ac:spMkLst>
            <pc:docMk/>
            <pc:sldMk cId="1194440229" sldId="256"/>
            <ac:spMk id="34" creationId="{220E33D0-A190-4F8A-9DB6-C531C95CA02D}"/>
          </ac:spMkLst>
        </pc:spChg>
        <pc:spChg chg="add del">
          <ac:chgData name="Stephanie Devoghel" userId="S::stephanie.devoghel@ignatiusscholeninbeweging.be::b943e354-20a2-4edf-ad48-6e9b6aad70ae" providerId="AD" clId="Web-{B8DF53E6-4F3C-47D6-9BC8-5426727EB846}" dt="2023-10-04T08:43:57.744" v="14"/>
          <ac:spMkLst>
            <pc:docMk/>
            <pc:sldMk cId="1194440229" sldId="256"/>
            <ac:spMk id="36" creationId="{9C982AD0-6B29-4C72-8F4E-229BAA86C4DE}"/>
          </ac:spMkLst>
        </pc:spChg>
        <pc:spChg chg="add del">
          <ac:chgData name="Stephanie Devoghel" userId="S::stephanie.devoghel@ignatiusscholeninbeweging.be::b943e354-20a2-4edf-ad48-6e9b6aad70ae" providerId="AD" clId="Web-{B8DF53E6-4F3C-47D6-9BC8-5426727EB846}" dt="2023-10-04T08:44:12.682" v="16"/>
          <ac:spMkLst>
            <pc:docMk/>
            <pc:sldMk cId="1194440229" sldId="256"/>
            <ac:spMk id="38" creationId="{F792EA91-3BEC-413E-9CC0-329F1915EC65}"/>
          </ac:spMkLst>
        </pc:spChg>
        <pc:spChg chg="add del">
          <ac:chgData name="Stephanie Devoghel" userId="S::stephanie.devoghel@ignatiusscholeninbeweging.be::b943e354-20a2-4edf-ad48-6e9b6aad70ae" providerId="AD" clId="Web-{B8DF53E6-4F3C-47D6-9BC8-5426727EB846}" dt="2023-10-04T08:44:12.682" v="16"/>
          <ac:spMkLst>
            <pc:docMk/>
            <pc:sldMk cId="1194440229" sldId="256"/>
            <ac:spMk id="39" creationId="{B97C0394-A9D4-466F-A671-B2752CC7F79E}"/>
          </ac:spMkLst>
        </pc:spChg>
        <pc:spChg chg="add del">
          <ac:chgData name="Stephanie Devoghel" userId="S::stephanie.devoghel@ignatiusscholeninbeweging.be::b943e354-20a2-4edf-ad48-6e9b6aad70ae" providerId="AD" clId="Web-{B8DF53E6-4F3C-47D6-9BC8-5426727EB846}" dt="2023-10-04T08:44:18.307" v="18"/>
          <ac:spMkLst>
            <pc:docMk/>
            <pc:sldMk cId="1194440229" sldId="256"/>
            <ac:spMk id="41" creationId="{2C84039B-8CF9-47CD-8F02-B1DBD5E75628}"/>
          </ac:spMkLst>
        </pc:spChg>
        <pc:spChg chg="add del">
          <ac:chgData name="Stephanie Devoghel" userId="S::stephanie.devoghel@ignatiusscholeninbeweging.be::b943e354-20a2-4edf-ad48-6e9b6aad70ae" providerId="AD" clId="Web-{B8DF53E6-4F3C-47D6-9BC8-5426727EB846}" dt="2023-10-04T08:44:18.307" v="18"/>
          <ac:spMkLst>
            <pc:docMk/>
            <pc:sldMk cId="1194440229" sldId="256"/>
            <ac:spMk id="42" creationId="{48D8C7A8-9E05-4465-8B1B-577C9F1DB4AF}"/>
          </ac:spMkLst>
        </pc:spChg>
        <pc:spChg chg="add">
          <ac:chgData name="Stephanie Devoghel" userId="S::stephanie.devoghel@ignatiusscholeninbeweging.be::b943e354-20a2-4edf-ad48-6e9b6aad70ae" providerId="AD" clId="Web-{B8DF53E6-4F3C-47D6-9BC8-5426727EB846}" dt="2023-10-04T08:44:18.322" v="19"/>
          <ac:spMkLst>
            <pc:docMk/>
            <pc:sldMk cId="1194440229" sldId="256"/>
            <ac:spMk id="44" creationId="{1EC502BD-3766-4D83-94CC-391A4CD4E275}"/>
          </ac:spMkLst>
        </pc:spChg>
        <pc:spChg chg="add">
          <ac:chgData name="Stephanie Devoghel" userId="S::stephanie.devoghel@ignatiusscholeninbeweging.be::b943e354-20a2-4edf-ad48-6e9b6aad70ae" providerId="AD" clId="Web-{B8DF53E6-4F3C-47D6-9BC8-5426727EB846}" dt="2023-10-04T08:44:18.322" v="19"/>
          <ac:spMkLst>
            <pc:docMk/>
            <pc:sldMk cId="1194440229" sldId="256"/>
            <ac:spMk id="45" creationId="{2867CC89-052A-4B89-A1FF-972E522C654C}"/>
          </ac:spMkLst>
        </pc:spChg>
        <pc:picChg chg="del mod">
          <ac:chgData name="Stephanie Devoghel" userId="S::stephanie.devoghel@ignatiusscholeninbeweging.be::b943e354-20a2-4edf-ad48-6e9b6aad70ae" providerId="AD" clId="Web-{B8DF53E6-4F3C-47D6-9BC8-5426727EB846}" dt="2023-10-04T08:39:02.873" v="2"/>
          <ac:picMkLst>
            <pc:docMk/>
            <pc:sldMk cId="1194440229" sldId="256"/>
            <ac:picMk id="4" creationId="{EA709207-A1C4-0D4A-1DAD-081D9F8BC8AF}"/>
          </ac:picMkLst>
        </pc:picChg>
        <pc:picChg chg="add mod ord">
          <ac:chgData name="Stephanie Devoghel" userId="S::stephanie.devoghel@ignatiusscholeninbeweging.be::b943e354-20a2-4edf-ad48-6e9b6aad70ae" providerId="AD" clId="Web-{B8DF53E6-4F3C-47D6-9BC8-5426727EB846}" dt="2023-10-04T08:44:18.322" v="19"/>
          <ac:picMkLst>
            <pc:docMk/>
            <pc:sldMk cId="1194440229" sldId="256"/>
            <ac:picMk id="5" creationId="{E34F897D-5C3D-46D5-ED50-54D5038AA828}"/>
          </ac:picMkLst>
        </pc:picChg>
      </pc:sldChg>
      <pc:sldChg chg="addSp mod">
        <pc:chgData name="Stephanie Devoghel" userId="S::stephanie.devoghel@ignatiusscholeninbeweging.be::b943e354-20a2-4edf-ad48-6e9b6aad70ae" providerId="AD" clId="Web-{B8DF53E6-4F3C-47D6-9BC8-5426727EB846}" dt="2023-10-04T09:14:02.926" v="27"/>
        <pc:sldMkLst>
          <pc:docMk/>
          <pc:sldMk cId="3135216409" sldId="258"/>
        </pc:sldMkLst>
        <pc:picChg chg="add">
          <ac:chgData name="Stephanie Devoghel" userId="S::stephanie.devoghel@ignatiusscholeninbeweging.be::b943e354-20a2-4edf-ad48-6e9b6aad70ae" providerId="AD" clId="Web-{B8DF53E6-4F3C-47D6-9BC8-5426727EB846}" dt="2023-10-04T09:14:02.926" v="27"/>
          <ac:picMkLst>
            <pc:docMk/>
            <pc:sldMk cId="3135216409" sldId="258"/>
            <ac:picMk id="37" creationId="{2A7D739A-B58D-61D1-5788-B15CEA8FEA35}"/>
          </ac:picMkLst>
        </pc:picChg>
      </pc:sldChg>
      <pc:sldChg chg="addSp mod">
        <pc:chgData name="Stephanie Devoghel" userId="S::stephanie.devoghel@ignatiusscholeninbeweging.be::b943e354-20a2-4edf-ad48-6e9b6aad70ae" providerId="AD" clId="Web-{B8DF53E6-4F3C-47D6-9BC8-5426727EB846}" dt="2023-10-04T09:14:12.115" v="28"/>
        <pc:sldMkLst>
          <pc:docMk/>
          <pc:sldMk cId="3857627662" sldId="259"/>
        </pc:sldMkLst>
        <pc:picChg chg="add">
          <ac:chgData name="Stephanie Devoghel" userId="S::stephanie.devoghel@ignatiusscholeninbeweging.be::b943e354-20a2-4edf-ad48-6e9b6aad70ae" providerId="AD" clId="Web-{B8DF53E6-4F3C-47D6-9BC8-5426727EB846}" dt="2023-10-04T09:14:12.115" v="28"/>
          <ac:picMkLst>
            <pc:docMk/>
            <pc:sldMk cId="3857627662" sldId="259"/>
            <ac:picMk id="8" creationId="{103A5B86-BE89-17E7-BF79-42C2BA0E9768}"/>
          </ac:picMkLst>
        </pc:picChg>
      </pc:sldChg>
      <pc:sldChg chg="addSp mod">
        <pc:chgData name="Stephanie Devoghel" userId="S::stephanie.devoghel@ignatiusscholeninbeweging.be::b943e354-20a2-4edf-ad48-6e9b6aad70ae" providerId="AD" clId="Web-{B8DF53E6-4F3C-47D6-9BC8-5426727EB846}" dt="2023-10-04T09:14:13.536" v="29"/>
        <pc:sldMkLst>
          <pc:docMk/>
          <pc:sldMk cId="1227133889" sldId="261"/>
        </pc:sldMkLst>
        <pc:picChg chg="add">
          <ac:chgData name="Stephanie Devoghel" userId="S::stephanie.devoghel@ignatiusscholeninbeweging.be::b943e354-20a2-4edf-ad48-6e9b6aad70ae" providerId="AD" clId="Web-{B8DF53E6-4F3C-47D6-9BC8-5426727EB846}" dt="2023-10-04T09:14:13.536" v="29"/>
          <ac:picMkLst>
            <pc:docMk/>
            <pc:sldMk cId="1227133889" sldId="261"/>
            <ac:picMk id="9" creationId="{1F11F73A-0907-D3BE-CC88-DF11F8843D0B}"/>
          </ac:picMkLst>
        </pc:picChg>
      </pc:sldChg>
      <pc:sldChg chg="addSp mod">
        <pc:chgData name="Stephanie Devoghel" userId="S::stephanie.devoghel@ignatiusscholeninbeweging.be::b943e354-20a2-4edf-ad48-6e9b6aad70ae" providerId="AD" clId="Web-{B8DF53E6-4F3C-47D6-9BC8-5426727EB846}" dt="2023-10-04T09:14:15.083" v="30"/>
        <pc:sldMkLst>
          <pc:docMk/>
          <pc:sldMk cId="3077584394" sldId="262"/>
        </pc:sldMkLst>
        <pc:picChg chg="add">
          <ac:chgData name="Stephanie Devoghel" userId="S::stephanie.devoghel@ignatiusscholeninbeweging.be::b943e354-20a2-4edf-ad48-6e9b6aad70ae" providerId="AD" clId="Web-{B8DF53E6-4F3C-47D6-9BC8-5426727EB846}" dt="2023-10-04T09:14:15.083" v="30"/>
          <ac:picMkLst>
            <pc:docMk/>
            <pc:sldMk cId="3077584394" sldId="262"/>
            <ac:picMk id="8" creationId="{2E336AAD-4736-5424-7BDA-3FB014AFBFA4}"/>
          </ac:picMkLst>
        </pc:picChg>
      </pc:sldChg>
      <pc:sldChg chg="addSp mod">
        <pc:chgData name="Stephanie Devoghel" userId="S::stephanie.devoghel@ignatiusscholeninbeweging.be::b943e354-20a2-4edf-ad48-6e9b6aad70ae" providerId="AD" clId="Web-{B8DF53E6-4F3C-47D6-9BC8-5426727EB846}" dt="2023-10-04T09:14:17.770" v="31"/>
        <pc:sldMkLst>
          <pc:docMk/>
          <pc:sldMk cId="1506448678" sldId="263"/>
        </pc:sldMkLst>
        <pc:picChg chg="add">
          <ac:chgData name="Stephanie Devoghel" userId="S::stephanie.devoghel@ignatiusscholeninbeweging.be::b943e354-20a2-4edf-ad48-6e9b6aad70ae" providerId="AD" clId="Web-{B8DF53E6-4F3C-47D6-9BC8-5426727EB846}" dt="2023-10-04T09:14:17.770" v="31"/>
          <ac:picMkLst>
            <pc:docMk/>
            <pc:sldMk cId="1506448678" sldId="263"/>
            <ac:picMk id="8" creationId="{43674030-0E7E-7254-AED9-691090832783}"/>
          </ac:picMkLst>
        </pc:picChg>
      </pc:sldChg>
      <pc:sldChg chg="addSp mod">
        <pc:chgData name="Stephanie Devoghel" userId="S::stephanie.devoghel@ignatiusscholeninbeweging.be::b943e354-20a2-4edf-ad48-6e9b6aad70ae" providerId="AD" clId="Web-{B8DF53E6-4F3C-47D6-9BC8-5426727EB846}" dt="2023-10-04T09:14:21.130" v="33"/>
        <pc:sldMkLst>
          <pc:docMk/>
          <pc:sldMk cId="2145948649" sldId="264"/>
        </pc:sldMkLst>
        <pc:picChg chg="add">
          <ac:chgData name="Stephanie Devoghel" userId="S::stephanie.devoghel@ignatiusscholeninbeweging.be::b943e354-20a2-4edf-ad48-6e9b6aad70ae" providerId="AD" clId="Web-{B8DF53E6-4F3C-47D6-9BC8-5426727EB846}" dt="2023-10-04T09:14:21.130" v="33"/>
          <ac:picMkLst>
            <pc:docMk/>
            <pc:sldMk cId="2145948649" sldId="264"/>
            <ac:picMk id="18" creationId="{72710E51-954D-2770-E3FE-172438944EE0}"/>
          </ac:picMkLst>
        </pc:picChg>
      </pc:sldChg>
      <pc:sldChg chg="addSp modSp mod">
        <pc:chgData name="Stephanie Devoghel" userId="S::stephanie.devoghel@ignatiusscholeninbeweging.be::b943e354-20a2-4edf-ad48-6e9b6aad70ae" providerId="AD" clId="Web-{B8DF53E6-4F3C-47D6-9BC8-5426727EB846}" dt="2023-10-04T09:17:22.166" v="37"/>
        <pc:sldMkLst>
          <pc:docMk/>
          <pc:sldMk cId="1909969987" sldId="265"/>
        </pc:sldMkLst>
        <pc:picChg chg="add ord">
          <ac:chgData name="Stephanie Devoghel" userId="S::stephanie.devoghel@ignatiusscholeninbeweging.be::b943e354-20a2-4edf-ad48-6e9b6aad70ae" providerId="AD" clId="Web-{B8DF53E6-4F3C-47D6-9BC8-5426727EB846}" dt="2023-10-04T09:14:43.521" v="36"/>
          <ac:picMkLst>
            <pc:docMk/>
            <pc:sldMk cId="1909969987" sldId="265"/>
            <ac:picMk id="61" creationId="{13324156-E13F-F188-4A92-6068731CE740}"/>
          </ac:picMkLst>
        </pc:picChg>
        <pc:picChg chg="mod">
          <ac:chgData name="Stephanie Devoghel" userId="S::stephanie.devoghel@ignatiusscholeninbeweging.be::b943e354-20a2-4edf-ad48-6e9b6aad70ae" providerId="AD" clId="Web-{B8DF53E6-4F3C-47D6-9BC8-5426727EB846}" dt="2023-10-04T09:17:22.166" v="37"/>
          <ac:picMkLst>
            <pc:docMk/>
            <pc:sldMk cId="1909969987" sldId="265"/>
            <ac:picMk id="64" creationId="{512DA683-F4F1-B1C0-B13F-7197A1E76BC0}"/>
          </ac:picMkLst>
        </pc:picChg>
      </pc:sldChg>
      <pc:sldChg chg="addSp modSp mod">
        <pc:chgData name="Stephanie Devoghel" userId="S::stephanie.devoghel@ignatiusscholeninbeweging.be::b943e354-20a2-4edf-ad48-6e9b6aad70ae" providerId="AD" clId="Web-{B8DF53E6-4F3C-47D6-9BC8-5426727EB846}" dt="2023-10-04T09:13:50.035" v="25"/>
        <pc:sldMkLst>
          <pc:docMk/>
          <pc:sldMk cId="70221480" sldId="266"/>
        </pc:sldMkLst>
        <pc:picChg chg="add mod">
          <ac:chgData name="Stephanie Devoghel" userId="S::stephanie.devoghel@ignatiusscholeninbeweging.be::b943e354-20a2-4edf-ad48-6e9b6aad70ae" providerId="AD" clId="Web-{B8DF53E6-4F3C-47D6-9BC8-5426727EB846}" dt="2023-10-04T08:45:39.904" v="23" actId="1076"/>
          <ac:picMkLst>
            <pc:docMk/>
            <pc:sldMk cId="70221480" sldId="266"/>
            <ac:picMk id="8" creationId="{DBB29FD4-50ED-FCFA-95EB-43030FDB9E7A}"/>
          </ac:picMkLst>
        </pc:picChg>
      </pc:sldChg>
      <pc:sldChg chg="addSp mod">
        <pc:chgData name="Stephanie Devoghel" userId="S::stephanie.devoghel@ignatiusscholeninbeweging.be::b943e354-20a2-4edf-ad48-6e9b6aad70ae" providerId="AD" clId="Web-{B8DF53E6-4F3C-47D6-9BC8-5426727EB846}" dt="2023-10-04T09:13:58.504" v="26"/>
        <pc:sldMkLst>
          <pc:docMk/>
          <pc:sldMk cId="1154004210" sldId="267"/>
        </pc:sldMkLst>
        <pc:picChg chg="add">
          <ac:chgData name="Stephanie Devoghel" userId="S::stephanie.devoghel@ignatiusscholeninbeweging.be::b943e354-20a2-4edf-ad48-6e9b6aad70ae" providerId="AD" clId="Web-{B8DF53E6-4F3C-47D6-9BC8-5426727EB846}" dt="2023-10-04T09:13:58.504" v="26"/>
          <ac:picMkLst>
            <pc:docMk/>
            <pc:sldMk cId="1154004210" sldId="267"/>
            <ac:picMk id="3" creationId="{E85AC35D-8BC0-A186-3134-BE36BB56D316}"/>
          </ac:picMkLst>
        </pc:picChg>
      </pc:sldChg>
      <pc:sldMasterChg chg="mod setBg modSldLayout">
        <pc:chgData name="Stephanie Devoghel" userId="S::stephanie.devoghel@ignatiusscholeninbeweging.be::b943e354-20a2-4edf-ad48-6e9b6aad70ae" providerId="AD" clId="Web-{B8DF53E6-4F3C-47D6-9BC8-5426727EB846}" dt="2023-10-04T09:13:50.035" v="25"/>
        <pc:sldMasterMkLst>
          <pc:docMk/>
          <pc:sldMasterMk cId="2057122861" sldId="2147483721"/>
        </pc:sldMasterMkLst>
        <pc:sldLayoutChg chg="mod">
          <pc:chgData name="Stephanie Devoghel" userId="S::stephanie.devoghel@ignatiusscholeninbeweging.be::b943e354-20a2-4edf-ad48-6e9b6aad70ae" providerId="AD" clId="Web-{B8DF53E6-4F3C-47D6-9BC8-5426727EB846}" dt="2023-10-04T09:13:50.035" v="25"/>
          <pc:sldLayoutMkLst>
            <pc:docMk/>
            <pc:sldMasterMk cId="2057122861" sldId="2147483721"/>
            <pc:sldLayoutMk cId="803077035" sldId="2147483710"/>
          </pc:sldLayoutMkLst>
        </pc:sldLayoutChg>
        <pc:sldLayoutChg chg="mod">
          <pc:chgData name="Stephanie Devoghel" userId="S::stephanie.devoghel@ignatiusscholeninbeweging.be::b943e354-20a2-4edf-ad48-6e9b6aad70ae" providerId="AD" clId="Web-{B8DF53E6-4F3C-47D6-9BC8-5426727EB846}" dt="2023-10-04T09:13:50.035" v="25"/>
          <pc:sldLayoutMkLst>
            <pc:docMk/>
            <pc:sldMasterMk cId="2057122861" sldId="2147483721"/>
            <pc:sldLayoutMk cId="2234269843" sldId="2147483711"/>
          </pc:sldLayoutMkLst>
        </pc:sldLayoutChg>
        <pc:sldLayoutChg chg="mod">
          <pc:chgData name="Stephanie Devoghel" userId="S::stephanie.devoghel@ignatiusscholeninbeweging.be::b943e354-20a2-4edf-ad48-6e9b6aad70ae" providerId="AD" clId="Web-{B8DF53E6-4F3C-47D6-9BC8-5426727EB846}" dt="2023-10-04T09:13:50.035" v="25"/>
          <pc:sldLayoutMkLst>
            <pc:docMk/>
            <pc:sldMasterMk cId="2057122861" sldId="2147483721"/>
            <pc:sldLayoutMk cId="2612770699" sldId="2147483712"/>
          </pc:sldLayoutMkLst>
        </pc:sldLayoutChg>
        <pc:sldLayoutChg chg="mod">
          <pc:chgData name="Stephanie Devoghel" userId="S::stephanie.devoghel@ignatiusscholeninbeweging.be::b943e354-20a2-4edf-ad48-6e9b6aad70ae" providerId="AD" clId="Web-{B8DF53E6-4F3C-47D6-9BC8-5426727EB846}" dt="2023-10-04T09:13:50.035" v="25"/>
          <pc:sldLayoutMkLst>
            <pc:docMk/>
            <pc:sldMasterMk cId="2057122861" sldId="2147483721"/>
            <pc:sldLayoutMk cId="3300609030" sldId="2147483713"/>
          </pc:sldLayoutMkLst>
        </pc:sldLayoutChg>
        <pc:sldLayoutChg chg="mod">
          <pc:chgData name="Stephanie Devoghel" userId="S::stephanie.devoghel@ignatiusscholeninbeweging.be::b943e354-20a2-4edf-ad48-6e9b6aad70ae" providerId="AD" clId="Web-{B8DF53E6-4F3C-47D6-9BC8-5426727EB846}" dt="2023-10-04T09:13:50.035" v="25"/>
          <pc:sldLayoutMkLst>
            <pc:docMk/>
            <pc:sldMasterMk cId="2057122861" sldId="2147483721"/>
            <pc:sldLayoutMk cId="2873965881" sldId="2147483714"/>
          </pc:sldLayoutMkLst>
        </pc:sldLayoutChg>
        <pc:sldLayoutChg chg="mod">
          <pc:chgData name="Stephanie Devoghel" userId="S::stephanie.devoghel@ignatiusscholeninbeweging.be::b943e354-20a2-4edf-ad48-6e9b6aad70ae" providerId="AD" clId="Web-{B8DF53E6-4F3C-47D6-9BC8-5426727EB846}" dt="2023-10-04T09:13:50.035" v="25"/>
          <pc:sldLayoutMkLst>
            <pc:docMk/>
            <pc:sldMasterMk cId="2057122861" sldId="2147483721"/>
            <pc:sldLayoutMk cId="874438488" sldId="2147483715"/>
          </pc:sldLayoutMkLst>
        </pc:sldLayoutChg>
        <pc:sldLayoutChg chg="mod">
          <pc:chgData name="Stephanie Devoghel" userId="S::stephanie.devoghel@ignatiusscholeninbeweging.be::b943e354-20a2-4edf-ad48-6e9b6aad70ae" providerId="AD" clId="Web-{B8DF53E6-4F3C-47D6-9BC8-5426727EB846}" dt="2023-10-04T09:13:50.035" v="25"/>
          <pc:sldLayoutMkLst>
            <pc:docMk/>
            <pc:sldMasterMk cId="2057122861" sldId="2147483721"/>
            <pc:sldLayoutMk cId="3732415248" sldId="2147483716"/>
          </pc:sldLayoutMkLst>
        </pc:sldLayoutChg>
        <pc:sldLayoutChg chg="mod">
          <pc:chgData name="Stephanie Devoghel" userId="S::stephanie.devoghel@ignatiusscholeninbeweging.be::b943e354-20a2-4edf-ad48-6e9b6aad70ae" providerId="AD" clId="Web-{B8DF53E6-4F3C-47D6-9BC8-5426727EB846}" dt="2023-10-04T09:13:50.035" v="25"/>
          <pc:sldLayoutMkLst>
            <pc:docMk/>
            <pc:sldMasterMk cId="2057122861" sldId="2147483721"/>
            <pc:sldLayoutMk cId="3923883451" sldId="2147483717"/>
          </pc:sldLayoutMkLst>
        </pc:sldLayoutChg>
        <pc:sldLayoutChg chg="mod">
          <pc:chgData name="Stephanie Devoghel" userId="S::stephanie.devoghel@ignatiusscholeninbeweging.be::b943e354-20a2-4edf-ad48-6e9b6aad70ae" providerId="AD" clId="Web-{B8DF53E6-4F3C-47D6-9BC8-5426727EB846}" dt="2023-10-04T09:13:50.035" v="25"/>
          <pc:sldLayoutMkLst>
            <pc:docMk/>
            <pc:sldMasterMk cId="2057122861" sldId="2147483721"/>
            <pc:sldLayoutMk cId="1172432335" sldId="2147483718"/>
          </pc:sldLayoutMkLst>
        </pc:sldLayoutChg>
        <pc:sldLayoutChg chg="mod">
          <pc:chgData name="Stephanie Devoghel" userId="S::stephanie.devoghel@ignatiusscholeninbeweging.be::b943e354-20a2-4edf-ad48-6e9b6aad70ae" providerId="AD" clId="Web-{B8DF53E6-4F3C-47D6-9BC8-5426727EB846}" dt="2023-10-04T09:13:50.035" v="25"/>
          <pc:sldLayoutMkLst>
            <pc:docMk/>
            <pc:sldMasterMk cId="2057122861" sldId="2147483721"/>
            <pc:sldLayoutMk cId="3527212458" sldId="2147483719"/>
          </pc:sldLayoutMkLst>
        </pc:sldLayoutChg>
        <pc:sldLayoutChg chg="mod">
          <pc:chgData name="Stephanie Devoghel" userId="S::stephanie.devoghel@ignatiusscholeninbeweging.be::b943e354-20a2-4edf-ad48-6e9b6aad70ae" providerId="AD" clId="Web-{B8DF53E6-4F3C-47D6-9BC8-5426727EB846}" dt="2023-10-04T09:13:50.035" v="25"/>
          <pc:sldLayoutMkLst>
            <pc:docMk/>
            <pc:sldMasterMk cId="2057122861" sldId="2147483721"/>
            <pc:sldLayoutMk cId="2350623397" sldId="2147483720"/>
          </pc:sldLayoutMkLst>
        </pc:sldLayoutChg>
      </pc:sldMasterChg>
    </pc:docChg>
  </pc:docChgLst>
  <pc:docChgLst>
    <pc:chgData name="Anke Pauwels" userId="0eed25c4-78e4-495f-bbe9-9e774609f162" providerId="ADAL" clId="{B5F0CC88-9517-4D71-8AB1-FB9243C588EA}"/>
    <pc:docChg chg="modSld">
      <pc:chgData name="Anke Pauwels" userId="0eed25c4-78e4-495f-bbe9-9e774609f162" providerId="ADAL" clId="{B5F0CC88-9517-4D71-8AB1-FB9243C588EA}" dt="2023-09-24T20:28:45.840" v="327" actId="20577"/>
      <pc:docMkLst>
        <pc:docMk/>
      </pc:docMkLst>
      <pc:sldChg chg="modSp mod">
        <pc:chgData name="Anke Pauwels" userId="0eed25c4-78e4-495f-bbe9-9e774609f162" providerId="ADAL" clId="{B5F0CC88-9517-4D71-8AB1-FB9243C588EA}" dt="2023-09-24T20:28:45.840" v="327" actId="20577"/>
        <pc:sldMkLst>
          <pc:docMk/>
          <pc:sldMk cId="3857627662" sldId="259"/>
        </pc:sldMkLst>
        <pc:spChg chg="mod">
          <ac:chgData name="Anke Pauwels" userId="0eed25c4-78e4-495f-bbe9-9e774609f162" providerId="ADAL" clId="{B5F0CC88-9517-4D71-8AB1-FB9243C588EA}" dt="2023-09-24T20:28:45.840" v="327" actId="20577"/>
          <ac:spMkLst>
            <pc:docMk/>
            <pc:sldMk cId="3857627662" sldId="259"/>
            <ac:spMk id="2" creationId="{00000000-0000-0000-0000-000000000000}"/>
          </ac:spMkLst>
        </pc:spChg>
      </pc:sldChg>
      <pc:sldChg chg="modSp mod">
        <pc:chgData name="Anke Pauwels" userId="0eed25c4-78e4-495f-bbe9-9e774609f162" providerId="ADAL" clId="{B5F0CC88-9517-4D71-8AB1-FB9243C588EA}" dt="2023-09-24T20:04:42.113" v="215" actId="13926"/>
        <pc:sldMkLst>
          <pc:docMk/>
          <pc:sldMk cId="1227133889" sldId="261"/>
        </pc:sldMkLst>
        <pc:spChg chg="mod">
          <ac:chgData name="Anke Pauwels" userId="0eed25c4-78e4-495f-bbe9-9e774609f162" providerId="ADAL" clId="{B5F0CC88-9517-4D71-8AB1-FB9243C588EA}" dt="2023-09-24T20:04:42.113" v="215" actId="13926"/>
          <ac:spMkLst>
            <pc:docMk/>
            <pc:sldMk cId="1227133889" sldId="261"/>
            <ac:spMk id="2" creationId="{00000000-0000-0000-0000-000000000000}"/>
          </ac:spMkLst>
        </pc:spChg>
      </pc:sldChg>
      <pc:sldChg chg="modSp mod">
        <pc:chgData name="Anke Pauwels" userId="0eed25c4-78e4-495f-bbe9-9e774609f162" providerId="ADAL" clId="{B5F0CC88-9517-4D71-8AB1-FB9243C588EA}" dt="2023-09-24T20:15:17.940" v="253" actId="20577"/>
        <pc:sldMkLst>
          <pc:docMk/>
          <pc:sldMk cId="3077584394" sldId="262"/>
        </pc:sldMkLst>
        <pc:spChg chg="mod">
          <ac:chgData name="Anke Pauwels" userId="0eed25c4-78e4-495f-bbe9-9e774609f162" providerId="ADAL" clId="{B5F0CC88-9517-4D71-8AB1-FB9243C588EA}" dt="2023-09-24T20:15:17.940" v="253" actId="20577"/>
          <ac:spMkLst>
            <pc:docMk/>
            <pc:sldMk cId="3077584394" sldId="262"/>
            <ac:spMk id="117" creationId="{584CCE88-DA72-DFE8-7EA4-5443DC94AC7C}"/>
          </ac:spMkLst>
        </pc:spChg>
      </pc:sldChg>
      <pc:sldChg chg="modSp mod">
        <pc:chgData name="Anke Pauwels" userId="0eed25c4-78e4-495f-bbe9-9e774609f162" providerId="ADAL" clId="{B5F0CC88-9517-4D71-8AB1-FB9243C588EA}" dt="2023-09-24T20:15:52.312" v="255" actId="113"/>
        <pc:sldMkLst>
          <pc:docMk/>
          <pc:sldMk cId="1506448678" sldId="263"/>
        </pc:sldMkLst>
        <pc:spChg chg="mod">
          <ac:chgData name="Anke Pauwels" userId="0eed25c4-78e4-495f-bbe9-9e774609f162" providerId="ADAL" clId="{B5F0CC88-9517-4D71-8AB1-FB9243C588EA}" dt="2023-09-24T20:15:52.312" v="255" actId="113"/>
          <ac:spMkLst>
            <pc:docMk/>
            <pc:sldMk cId="1506448678" sldId="263"/>
            <ac:spMk id="117" creationId="{584CCE88-DA72-DFE8-7EA4-5443DC94AC7C}"/>
          </ac:spMkLst>
        </pc:spChg>
      </pc:sldChg>
      <pc:sldChg chg="modSp mod">
        <pc:chgData name="Anke Pauwels" userId="0eed25c4-78e4-495f-bbe9-9e774609f162" providerId="ADAL" clId="{B5F0CC88-9517-4D71-8AB1-FB9243C588EA}" dt="2023-09-24T20:27:10.360" v="317" actId="13926"/>
        <pc:sldMkLst>
          <pc:docMk/>
          <pc:sldMk cId="2145948649" sldId="264"/>
        </pc:sldMkLst>
        <pc:spChg chg="mod">
          <ac:chgData name="Anke Pauwels" userId="0eed25c4-78e4-495f-bbe9-9e774609f162" providerId="ADAL" clId="{B5F0CC88-9517-4D71-8AB1-FB9243C588EA}" dt="2023-09-24T20:27:10.360" v="317" actId="13926"/>
          <ac:spMkLst>
            <pc:docMk/>
            <pc:sldMk cId="2145948649" sldId="264"/>
            <ac:spMk id="2" creationId="{00000000-0000-0000-0000-000000000000}"/>
          </ac:spMkLst>
        </pc:spChg>
      </pc:sldChg>
      <pc:sldChg chg="modSp">
        <pc:chgData name="Anke Pauwels" userId="0eed25c4-78e4-495f-bbe9-9e774609f162" providerId="ADAL" clId="{B5F0CC88-9517-4D71-8AB1-FB9243C588EA}" dt="2023-09-24T20:25:14.993" v="278" actId="13926"/>
        <pc:sldMkLst>
          <pc:docMk/>
          <pc:sldMk cId="1909969987" sldId="265"/>
        </pc:sldMkLst>
        <pc:graphicFrameChg chg="mod">
          <ac:chgData name="Anke Pauwels" userId="0eed25c4-78e4-495f-bbe9-9e774609f162" providerId="ADAL" clId="{B5F0CC88-9517-4D71-8AB1-FB9243C588EA}" dt="2023-09-24T20:25:14.993" v="278" actId="13926"/>
          <ac:graphicFrameMkLst>
            <pc:docMk/>
            <pc:sldMk cId="1909969987" sldId="265"/>
            <ac:graphicFrameMk id="12" creationId="{5DA9CF73-76F3-4842-8C5C-B7C8541E9ACD}"/>
          </ac:graphicFrameMkLst>
        </pc:graphicFrameChg>
      </pc:sldChg>
      <pc:sldChg chg="modSp mod">
        <pc:chgData name="Anke Pauwels" userId="0eed25c4-78e4-495f-bbe9-9e774609f162" providerId="ADAL" clId="{B5F0CC88-9517-4D71-8AB1-FB9243C588EA}" dt="2023-09-24T20:28:12.246" v="319" actId="1076"/>
        <pc:sldMkLst>
          <pc:docMk/>
          <pc:sldMk cId="1154004210" sldId="267"/>
        </pc:sldMkLst>
        <pc:spChg chg="mod">
          <ac:chgData name="Anke Pauwels" userId="0eed25c4-78e4-495f-bbe9-9e774609f162" providerId="ADAL" clId="{B5F0CC88-9517-4D71-8AB1-FB9243C588EA}" dt="2023-09-24T20:28:12.246" v="319" actId="1076"/>
          <ac:spMkLst>
            <pc:docMk/>
            <pc:sldMk cId="1154004210" sldId="267"/>
            <ac:spMk id="4" creationId="{00000000-0000-0000-0000-000000000000}"/>
          </ac:spMkLst>
        </pc:spChg>
      </pc:sldChg>
    </pc:docChg>
  </pc:docChgLst>
  <pc:docChgLst>
    <pc:chgData name="Stephanie Devoghel" userId="S::stephanie.devoghel@ignatiusscholeninbeweging.be::b943e354-20a2-4edf-ad48-6e9b6aad70ae" providerId="AD" clId="Web-{BD76D46C-C6D2-4EE1-9CBA-0E9935D5640A}"/>
    <pc:docChg chg="modSld">
      <pc:chgData name="Stephanie Devoghel" userId="S::stephanie.devoghel@ignatiusscholeninbeweging.be::b943e354-20a2-4edf-ad48-6e9b6aad70ae" providerId="AD" clId="Web-{BD76D46C-C6D2-4EE1-9CBA-0E9935D5640A}" dt="2023-10-04T07:55:51.624" v="100" actId="20577"/>
      <pc:docMkLst>
        <pc:docMk/>
      </pc:docMkLst>
      <pc:sldChg chg="modSp">
        <pc:chgData name="Stephanie Devoghel" userId="S::stephanie.devoghel@ignatiusscholeninbeweging.be::b943e354-20a2-4edf-ad48-6e9b6aad70ae" providerId="AD" clId="Web-{BD76D46C-C6D2-4EE1-9CBA-0E9935D5640A}" dt="2023-10-04T07:51:12.601" v="72" actId="20577"/>
        <pc:sldMkLst>
          <pc:docMk/>
          <pc:sldMk cId="3857627662" sldId="259"/>
        </pc:sldMkLst>
        <pc:spChg chg="mod">
          <ac:chgData name="Stephanie Devoghel" userId="S::stephanie.devoghel@ignatiusscholeninbeweging.be::b943e354-20a2-4edf-ad48-6e9b6aad70ae" providerId="AD" clId="Web-{BD76D46C-C6D2-4EE1-9CBA-0E9935D5640A}" dt="2023-10-04T07:51:12.601" v="72" actId="20577"/>
          <ac:spMkLst>
            <pc:docMk/>
            <pc:sldMk cId="3857627662" sldId="259"/>
            <ac:spMk id="2" creationId="{00000000-0000-0000-0000-000000000000}"/>
          </ac:spMkLst>
        </pc:spChg>
      </pc:sldChg>
      <pc:sldChg chg="modSp">
        <pc:chgData name="Stephanie Devoghel" userId="S::stephanie.devoghel@ignatiusscholeninbeweging.be::b943e354-20a2-4edf-ad48-6e9b6aad70ae" providerId="AD" clId="Web-{BD76D46C-C6D2-4EE1-9CBA-0E9935D5640A}" dt="2023-10-04T07:52:41.947" v="88" actId="20577"/>
        <pc:sldMkLst>
          <pc:docMk/>
          <pc:sldMk cId="1227133889" sldId="261"/>
        </pc:sldMkLst>
        <pc:spChg chg="mod">
          <ac:chgData name="Stephanie Devoghel" userId="S::stephanie.devoghel@ignatiusscholeninbeweging.be::b943e354-20a2-4edf-ad48-6e9b6aad70ae" providerId="AD" clId="Web-{BD76D46C-C6D2-4EE1-9CBA-0E9935D5640A}" dt="2023-10-04T07:52:41.947" v="88" actId="20577"/>
          <ac:spMkLst>
            <pc:docMk/>
            <pc:sldMk cId="1227133889" sldId="261"/>
            <ac:spMk id="2" creationId="{00000000-0000-0000-0000-000000000000}"/>
          </ac:spMkLst>
        </pc:spChg>
      </pc:sldChg>
      <pc:sldChg chg="modSp">
        <pc:chgData name="Stephanie Devoghel" userId="S::stephanie.devoghel@ignatiusscholeninbeweging.be::b943e354-20a2-4edf-ad48-6e9b6aad70ae" providerId="AD" clId="Web-{BD76D46C-C6D2-4EE1-9CBA-0E9935D5640A}" dt="2023-10-04T07:53:35.792" v="94" actId="20577"/>
        <pc:sldMkLst>
          <pc:docMk/>
          <pc:sldMk cId="3077584394" sldId="262"/>
        </pc:sldMkLst>
        <pc:spChg chg="mod">
          <ac:chgData name="Stephanie Devoghel" userId="S::stephanie.devoghel@ignatiusscholeninbeweging.be::b943e354-20a2-4edf-ad48-6e9b6aad70ae" providerId="AD" clId="Web-{BD76D46C-C6D2-4EE1-9CBA-0E9935D5640A}" dt="2023-10-04T07:53:35.792" v="94" actId="20577"/>
          <ac:spMkLst>
            <pc:docMk/>
            <pc:sldMk cId="3077584394" sldId="262"/>
            <ac:spMk id="117" creationId="{584CCE88-DA72-DFE8-7EA4-5443DC94AC7C}"/>
          </ac:spMkLst>
        </pc:spChg>
      </pc:sldChg>
      <pc:sldChg chg="modSp">
        <pc:chgData name="Stephanie Devoghel" userId="S::stephanie.devoghel@ignatiusscholeninbeweging.be::b943e354-20a2-4edf-ad48-6e9b6aad70ae" providerId="AD" clId="Web-{BD76D46C-C6D2-4EE1-9CBA-0E9935D5640A}" dt="2023-10-04T07:55:51.624" v="100" actId="20577"/>
        <pc:sldMkLst>
          <pc:docMk/>
          <pc:sldMk cId="2145948649" sldId="264"/>
        </pc:sldMkLst>
        <pc:spChg chg="mod">
          <ac:chgData name="Stephanie Devoghel" userId="S::stephanie.devoghel@ignatiusscholeninbeweging.be::b943e354-20a2-4edf-ad48-6e9b6aad70ae" providerId="AD" clId="Web-{BD76D46C-C6D2-4EE1-9CBA-0E9935D5640A}" dt="2023-10-04T07:55:51.624" v="100" actId="20577"/>
          <ac:spMkLst>
            <pc:docMk/>
            <pc:sldMk cId="2145948649" sldId="264"/>
            <ac:spMk id="2" creationId="{00000000-0000-0000-0000-000000000000}"/>
          </ac:spMkLst>
        </pc:spChg>
      </pc:sldChg>
      <pc:sldChg chg="modSp">
        <pc:chgData name="Stephanie Devoghel" userId="S::stephanie.devoghel@ignatiusscholeninbeweging.be::b943e354-20a2-4edf-ad48-6e9b6aad70ae" providerId="AD" clId="Web-{BD76D46C-C6D2-4EE1-9CBA-0E9935D5640A}" dt="2023-10-04T07:33:11.086" v="19" actId="20577"/>
        <pc:sldMkLst>
          <pc:docMk/>
          <pc:sldMk cId="1154004210" sldId="267"/>
        </pc:sldMkLst>
        <pc:spChg chg="mod">
          <ac:chgData name="Stephanie Devoghel" userId="S::stephanie.devoghel@ignatiusscholeninbeweging.be::b943e354-20a2-4edf-ad48-6e9b6aad70ae" providerId="AD" clId="Web-{BD76D46C-C6D2-4EE1-9CBA-0E9935D5640A}" dt="2023-10-04T07:33:11.086" v="19" actId="20577"/>
          <ac:spMkLst>
            <pc:docMk/>
            <pc:sldMk cId="1154004210" sldId="267"/>
            <ac:spMk id="4" creationId="{00000000-0000-0000-0000-000000000000}"/>
          </ac:spMkLst>
        </pc:spChg>
      </pc:sldChg>
    </pc:docChg>
  </pc:docChgLst>
  <pc:docChgLst>
    <pc:chgData name="Anke Pauwels" userId="0eed25c4-78e4-495f-bbe9-9e774609f162" providerId="ADAL" clId="{C9CA9725-CA43-4D43-A419-305F29FF6791}"/>
    <pc:docChg chg="modSld">
      <pc:chgData name="Anke Pauwels" userId="0eed25c4-78e4-495f-bbe9-9e774609f162" providerId="ADAL" clId="{C9CA9725-CA43-4D43-A419-305F29FF6791}" dt="2023-01-25T17:24:11.440" v="67" actId="1076"/>
      <pc:docMkLst>
        <pc:docMk/>
      </pc:docMkLst>
      <pc:sldChg chg="modSp mod">
        <pc:chgData name="Anke Pauwels" userId="0eed25c4-78e4-495f-bbe9-9e774609f162" providerId="ADAL" clId="{C9CA9725-CA43-4D43-A419-305F29FF6791}" dt="2023-01-25T17:20:20.280" v="6" actId="1076"/>
        <pc:sldMkLst>
          <pc:docMk/>
          <pc:sldMk cId="3857627662" sldId="259"/>
        </pc:sldMkLst>
        <pc:spChg chg="mod">
          <ac:chgData name="Anke Pauwels" userId="0eed25c4-78e4-495f-bbe9-9e774609f162" providerId="ADAL" clId="{C9CA9725-CA43-4D43-A419-305F29FF6791}" dt="2023-01-25T17:20:20.280" v="6" actId="1076"/>
          <ac:spMkLst>
            <pc:docMk/>
            <pc:sldMk cId="3857627662" sldId="259"/>
            <ac:spMk id="2" creationId="{00000000-0000-0000-0000-000000000000}"/>
          </ac:spMkLst>
        </pc:spChg>
        <pc:spChg chg="mod">
          <ac:chgData name="Anke Pauwels" userId="0eed25c4-78e4-495f-bbe9-9e774609f162" providerId="ADAL" clId="{C9CA9725-CA43-4D43-A419-305F29FF6791}" dt="2023-01-25T17:20:07.344" v="4" actId="1076"/>
          <ac:spMkLst>
            <pc:docMk/>
            <pc:sldMk cId="3857627662" sldId="259"/>
            <ac:spMk id="114" creationId="{1DE43ABA-FC76-FBB1-5D3B-15841F595339}"/>
          </ac:spMkLst>
        </pc:spChg>
        <pc:spChg chg="mod">
          <ac:chgData name="Anke Pauwels" userId="0eed25c4-78e4-495f-bbe9-9e774609f162" providerId="ADAL" clId="{C9CA9725-CA43-4D43-A419-305F29FF6791}" dt="2023-01-25T17:20:14.501" v="5" actId="1076"/>
          <ac:spMkLst>
            <pc:docMk/>
            <pc:sldMk cId="3857627662" sldId="259"/>
            <ac:spMk id="117" creationId="{584CCE88-DA72-DFE8-7EA4-5443DC94AC7C}"/>
          </ac:spMkLst>
        </pc:spChg>
        <pc:graphicFrameChg chg="mod">
          <ac:chgData name="Anke Pauwels" userId="0eed25c4-78e4-495f-bbe9-9e774609f162" providerId="ADAL" clId="{C9CA9725-CA43-4D43-A419-305F29FF6791}" dt="2023-01-25T17:20:02.740" v="3" actId="1076"/>
          <ac:graphicFrameMkLst>
            <pc:docMk/>
            <pc:sldMk cId="3857627662" sldId="259"/>
            <ac:graphicFrameMk id="41" creationId="{F95733AB-A588-1609-2FBC-C9E23839B786}"/>
          </ac:graphicFrameMkLst>
        </pc:graphicFrameChg>
        <pc:picChg chg="mod">
          <ac:chgData name="Anke Pauwels" userId="0eed25c4-78e4-495f-bbe9-9e774609f162" providerId="ADAL" clId="{C9CA9725-CA43-4D43-A419-305F29FF6791}" dt="2023-01-25T17:19:51.453" v="1" actId="1076"/>
          <ac:picMkLst>
            <pc:docMk/>
            <pc:sldMk cId="3857627662" sldId="259"/>
            <ac:picMk id="109" creationId="{15E909D9-5CC0-665D-0E04-91846A71F786}"/>
          </ac:picMkLst>
        </pc:picChg>
      </pc:sldChg>
      <pc:sldChg chg="modSp mod">
        <pc:chgData name="Anke Pauwels" userId="0eed25c4-78e4-495f-bbe9-9e774609f162" providerId="ADAL" clId="{C9CA9725-CA43-4D43-A419-305F29FF6791}" dt="2023-01-25T17:24:11.440" v="67" actId="1076"/>
        <pc:sldMkLst>
          <pc:docMk/>
          <pc:sldMk cId="2145948649" sldId="264"/>
        </pc:sldMkLst>
        <pc:spChg chg="mod">
          <ac:chgData name="Anke Pauwels" userId="0eed25c4-78e4-495f-bbe9-9e774609f162" providerId="ADAL" clId="{C9CA9725-CA43-4D43-A419-305F29FF6791}" dt="2023-01-25T17:24:11.440" v="67" actId="1076"/>
          <ac:spMkLst>
            <pc:docMk/>
            <pc:sldMk cId="2145948649" sldId="264"/>
            <ac:spMk id="114" creationId="{1DE43ABA-FC76-FBB1-5D3B-15841F595339}"/>
          </ac:spMkLst>
        </pc:spChg>
        <pc:graphicFrameChg chg="mod">
          <ac:chgData name="Anke Pauwels" userId="0eed25c4-78e4-495f-bbe9-9e774609f162" providerId="ADAL" clId="{C9CA9725-CA43-4D43-A419-305F29FF6791}" dt="2023-01-25T17:23:10.928" v="65" actId="1038"/>
          <ac:graphicFrameMkLst>
            <pc:docMk/>
            <pc:sldMk cId="2145948649" sldId="264"/>
            <ac:graphicFrameMk id="41" creationId="{F95733AB-A588-1609-2FBC-C9E23839B786}"/>
          </ac:graphicFrameMkLst>
        </pc:graphicFrameChg>
        <pc:picChg chg="mod">
          <ac:chgData name="Anke Pauwels" userId="0eed25c4-78e4-495f-bbe9-9e774609f162" providerId="ADAL" clId="{C9CA9725-CA43-4D43-A419-305F29FF6791}" dt="2023-01-25T17:22:56.935" v="61" actId="1076"/>
          <ac:picMkLst>
            <pc:docMk/>
            <pc:sldMk cId="2145948649" sldId="264"/>
            <ac:picMk id="3" creationId="{FD22AF64-7518-40A3-AB2B-72446B755CF6}"/>
          </ac:picMkLst>
        </pc:picChg>
      </pc:sldChg>
      <pc:sldChg chg="modSp">
        <pc:chgData name="Anke Pauwels" userId="0eed25c4-78e4-495f-bbe9-9e774609f162" providerId="ADAL" clId="{C9CA9725-CA43-4D43-A419-305F29FF6791}" dt="2023-01-25T17:21:58.544" v="58" actId="20577"/>
        <pc:sldMkLst>
          <pc:docMk/>
          <pc:sldMk cId="1909969987" sldId="265"/>
        </pc:sldMkLst>
        <pc:graphicFrameChg chg="mod">
          <ac:chgData name="Anke Pauwels" userId="0eed25c4-78e4-495f-bbe9-9e774609f162" providerId="ADAL" clId="{C9CA9725-CA43-4D43-A419-305F29FF6791}" dt="2023-01-25T17:21:29.736" v="41" actId="20577"/>
          <ac:graphicFrameMkLst>
            <pc:docMk/>
            <pc:sldMk cId="1909969987" sldId="265"/>
            <ac:graphicFrameMk id="2" creationId="{C8E7258F-C685-4959-A946-96506EBF68D3}"/>
          </ac:graphicFrameMkLst>
        </pc:graphicFrameChg>
        <pc:graphicFrameChg chg="mod">
          <ac:chgData name="Anke Pauwels" userId="0eed25c4-78e4-495f-bbe9-9e774609f162" providerId="ADAL" clId="{C9CA9725-CA43-4D43-A419-305F29FF6791}" dt="2023-01-25T17:21:58.544" v="58" actId="20577"/>
          <ac:graphicFrameMkLst>
            <pc:docMk/>
            <pc:sldMk cId="1909969987" sldId="265"/>
            <ac:graphicFrameMk id="10" creationId="{3FFF528B-B968-4F00-89AC-58024CD9BB75}"/>
          </ac:graphicFrameMkLst>
        </pc:graphicFrameChg>
        <pc:graphicFrameChg chg="mod">
          <ac:chgData name="Anke Pauwels" userId="0eed25c4-78e4-495f-bbe9-9e774609f162" providerId="ADAL" clId="{C9CA9725-CA43-4D43-A419-305F29FF6791}" dt="2023-01-25T17:21:40.007" v="56" actId="20577"/>
          <ac:graphicFrameMkLst>
            <pc:docMk/>
            <pc:sldMk cId="1909969987" sldId="265"/>
            <ac:graphicFrameMk id="11" creationId="{7E84B2DF-B2D1-4538-9A02-5B278B1DACDD}"/>
          </ac:graphicFrameMkLst>
        </pc:graphicFrameChg>
        <pc:graphicFrameChg chg="mod">
          <ac:chgData name="Anke Pauwels" userId="0eed25c4-78e4-495f-bbe9-9e774609f162" providerId="ADAL" clId="{C9CA9725-CA43-4D43-A419-305F29FF6791}" dt="2023-01-25T17:20:59.335" v="31" actId="20577"/>
          <ac:graphicFrameMkLst>
            <pc:docMk/>
            <pc:sldMk cId="1909969987" sldId="265"/>
            <ac:graphicFrameMk id="12" creationId="{5DA9CF73-76F3-4842-8C5C-B7C8541E9ACD}"/>
          </ac:graphicFrameMkLst>
        </pc:graphicFrameChg>
      </pc:sldChg>
    </pc:docChg>
  </pc:docChgLst>
  <pc:docChgLst>
    <pc:chgData name="Anke Pauwels" userId="S::anke.pauwels@sint-jozefsschool.be::0eed25c4-78e4-495f-bbe9-9e774609f162" providerId="AD" clId="Web-{93FEBF4F-90E8-4834-8422-6B99CAA483F3}"/>
    <pc:docChg chg="modSld">
      <pc:chgData name="Anke Pauwels" userId="S::anke.pauwels@sint-jozefsschool.be::0eed25c4-78e4-495f-bbe9-9e774609f162" providerId="AD" clId="Web-{93FEBF4F-90E8-4834-8422-6B99CAA483F3}" dt="2022-06-23T12:48:45.971" v="4" actId="1076"/>
      <pc:docMkLst>
        <pc:docMk/>
      </pc:docMkLst>
      <pc:sldChg chg="modSp">
        <pc:chgData name="Anke Pauwels" userId="S::anke.pauwels@sint-jozefsschool.be::0eed25c4-78e4-495f-bbe9-9e774609f162" providerId="AD" clId="Web-{93FEBF4F-90E8-4834-8422-6B99CAA483F3}" dt="2022-06-23T12:48:45.971" v="4" actId="1076"/>
        <pc:sldMkLst>
          <pc:docMk/>
          <pc:sldMk cId="3857627662" sldId="259"/>
        </pc:sldMkLst>
        <pc:spChg chg="mod">
          <ac:chgData name="Anke Pauwels" userId="S::anke.pauwels@sint-jozefsschool.be::0eed25c4-78e4-495f-bbe9-9e774609f162" providerId="AD" clId="Web-{93FEBF4F-90E8-4834-8422-6B99CAA483F3}" dt="2022-06-23T12:48:45.971" v="4" actId="1076"/>
          <ac:spMkLst>
            <pc:docMk/>
            <pc:sldMk cId="3857627662" sldId="259"/>
            <ac:spMk id="117" creationId="{584CCE88-DA72-DFE8-7EA4-5443DC94AC7C}"/>
          </ac:spMkLst>
        </pc:spChg>
      </pc:sldChg>
      <pc:sldChg chg="modSp">
        <pc:chgData name="Anke Pauwels" userId="S::anke.pauwels@sint-jozefsschool.be::0eed25c4-78e4-495f-bbe9-9e774609f162" providerId="AD" clId="Web-{93FEBF4F-90E8-4834-8422-6B99CAA483F3}" dt="2022-06-23T12:44:41.809" v="3" actId="1076"/>
        <pc:sldMkLst>
          <pc:docMk/>
          <pc:sldMk cId="2145948649" sldId="264"/>
        </pc:sldMkLst>
        <pc:graphicFrameChg chg="mod">
          <ac:chgData name="Anke Pauwels" userId="S::anke.pauwels@sint-jozefsschool.be::0eed25c4-78e4-495f-bbe9-9e774609f162" providerId="AD" clId="Web-{93FEBF4F-90E8-4834-8422-6B99CAA483F3}" dt="2022-06-23T12:44:41.809" v="3" actId="1076"/>
          <ac:graphicFrameMkLst>
            <pc:docMk/>
            <pc:sldMk cId="2145948649" sldId="264"/>
            <ac:graphicFrameMk id="5" creationId="{00000000-0000-0000-0000-000000000000}"/>
          </ac:graphicFrameMkLst>
        </pc:graphicFrameChg>
      </pc:sldChg>
      <pc:sldChg chg="modSp">
        <pc:chgData name="Anke Pauwels" userId="S::anke.pauwels@sint-jozefsschool.be::0eed25c4-78e4-495f-bbe9-9e774609f162" providerId="AD" clId="Web-{93FEBF4F-90E8-4834-8422-6B99CAA483F3}" dt="2022-06-23T12:44:03.964" v="1" actId="1076"/>
        <pc:sldMkLst>
          <pc:docMk/>
          <pc:sldMk cId="1909969987" sldId="265"/>
        </pc:sldMkLst>
        <pc:graphicFrameChg chg="mod">
          <ac:chgData name="Anke Pauwels" userId="S::anke.pauwels@sint-jozefsschool.be::0eed25c4-78e4-495f-bbe9-9e774609f162" providerId="AD" clId="Web-{93FEBF4F-90E8-4834-8422-6B99CAA483F3}" dt="2022-06-23T12:44:03.964" v="1" actId="1076"/>
          <ac:graphicFrameMkLst>
            <pc:docMk/>
            <pc:sldMk cId="1909969987" sldId="265"/>
            <ac:graphicFrameMk id="10" creationId="{3FFF528B-B968-4F00-89AC-58024CD9BB75}"/>
          </ac:graphicFrameMkLst>
        </pc:graphicFrameChg>
      </pc:sldChg>
    </pc:docChg>
  </pc:docChgLst>
</pc:chgInfo>
</file>

<file path=ppt/diagrams/_rels/data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5.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5.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accent5_2">
  <dgm:title val=""/>
  <dgm:desc val=""/>
  <dgm:catLst>
    <dgm:cat type="accent5" pri="15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dgm:fillClrLst>
    <dgm:linClrLst meth="repeat">
      <a:schemeClr val="lt1">
        <a:alpha val="0"/>
      </a:schemeClr>
    </dgm:linClrLst>
    <dgm:effectClrLst/>
    <dgm:txLinClrLst/>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B3A880-6F7F-4747-9C6F-D0194010A149}" type="doc">
      <dgm:prSet loTypeId="urn:microsoft.com/office/officeart/2005/8/layout/venn3" loCatId="relationship" qsTypeId="urn:microsoft.com/office/officeart/2005/8/quickstyle/simple5" qsCatId="simple" csTypeId="urn:microsoft.com/office/officeart/2005/8/colors/accent5_2" csCatId="accent5" phldr="1"/>
      <dgm:spPr/>
    </dgm:pt>
    <dgm:pt modelId="{D47B67D4-A3A7-4F7E-B580-B10D7CB1CCA1}">
      <dgm:prSet phldrT="[Text]" phldr="0"/>
      <dgm:spPr/>
      <dgm:t>
        <a:bodyPr/>
        <a:lstStyle/>
        <a:p>
          <a:pPr rtl="0"/>
          <a:r>
            <a:rPr lang="en-US">
              <a:latin typeface="Aharoni"/>
            </a:rPr>
            <a:t> </a:t>
          </a:r>
          <a:endParaRPr lang="en-US"/>
        </a:p>
      </dgm:t>
    </dgm:pt>
    <dgm:pt modelId="{DE46A111-1E19-41C3-823E-A54380CCC393}" type="parTrans" cxnId="{3A024E7C-FE1C-46A9-A0C8-3A1DFFA55E89}">
      <dgm:prSet/>
      <dgm:spPr/>
      <dgm:t>
        <a:bodyPr/>
        <a:lstStyle/>
        <a:p>
          <a:endParaRPr lang="nl-NL"/>
        </a:p>
      </dgm:t>
    </dgm:pt>
    <dgm:pt modelId="{A3B8DAA0-B565-4EB4-91B5-4B26E7BBCDF3}" type="sibTrans" cxnId="{3A024E7C-FE1C-46A9-A0C8-3A1DFFA55E89}">
      <dgm:prSet/>
      <dgm:spPr/>
      <dgm:t>
        <a:bodyPr/>
        <a:lstStyle/>
        <a:p>
          <a:endParaRPr lang="en-US"/>
        </a:p>
      </dgm:t>
    </dgm:pt>
    <dgm:pt modelId="{17509F69-DF93-4AA7-9D44-D5275B064935}" type="pres">
      <dgm:prSet presAssocID="{CAB3A880-6F7F-4747-9C6F-D0194010A149}" presName="Name0" presStyleCnt="0">
        <dgm:presLayoutVars>
          <dgm:dir/>
          <dgm:resizeHandles val="exact"/>
        </dgm:presLayoutVars>
      </dgm:prSet>
      <dgm:spPr/>
    </dgm:pt>
    <dgm:pt modelId="{30FAC8E7-8C4C-4364-9CEA-86284E2AB98B}" type="pres">
      <dgm:prSet presAssocID="{D47B67D4-A3A7-4F7E-B580-B10D7CB1CCA1}" presName="Name5" presStyleLbl="vennNode1" presStyleIdx="0" presStyleCnt="1">
        <dgm:presLayoutVars>
          <dgm:bulletEnabled val="1"/>
        </dgm:presLayoutVars>
      </dgm:prSet>
      <dgm:spPr/>
    </dgm:pt>
  </dgm:ptLst>
  <dgm:cxnLst>
    <dgm:cxn modelId="{3A024E7C-FE1C-46A9-A0C8-3A1DFFA55E89}" srcId="{CAB3A880-6F7F-4747-9C6F-D0194010A149}" destId="{D47B67D4-A3A7-4F7E-B580-B10D7CB1CCA1}" srcOrd="0" destOrd="0" parTransId="{DE46A111-1E19-41C3-823E-A54380CCC393}" sibTransId="{A3B8DAA0-B565-4EB4-91B5-4B26E7BBCDF3}"/>
    <dgm:cxn modelId="{4E47AF7E-BC85-477C-8FBD-9D45F8855AA9}" type="presOf" srcId="{D47B67D4-A3A7-4F7E-B580-B10D7CB1CCA1}" destId="{30FAC8E7-8C4C-4364-9CEA-86284E2AB98B}" srcOrd="0" destOrd="0" presId="urn:microsoft.com/office/officeart/2005/8/layout/venn3"/>
    <dgm:cxn modelId="{9F1194ED-8E15-46AD-B285-6F0F5F13AB04}" type="presOf" srcId="{CAB3A880-6F7F-4747-9C6F-D0194010A149}" destId="{17509F69-DF93-4AA7-9D44-D5275B064935}" srcOrd="0" destOrd="0" presId="urn:microsoft.com/office/officeart/2005/8/layout/venn3"/>
    <dgm:cxn modelId="{A771257B-0410-4652-B9D2-C48680D7D815}" type="presParOf" srcId="{17509F69-DF93-4AA7-9D44-D5275B064935}" destId="{30FAC8E7-8C4C-4364-9CEA-86284E2AB98B}" srcOrd="0"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513CF93-C40A-43DA-BA98-5DFE00D121B5}"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nl-BE"/>
        </a:p>
      </dgm:t>
    </dgm:pt>
    <dgm:pt modelId="{CF36B9EE-35FE-4DAF-9EA5-37453FD47726}">
      <dgm:prSet phldrT="[Tekst]"/>
      <dgm:spPr>
        <a:solidFill>
          <a:schemeClr val="accent5">
            <a:lumMod val="40000"/>
            <a:lumOff val="60000"/>
          </a:schemeClr>
        </a:solidFill>
      </dgm:spPr>
      <dgm:t>
        <a:bodyPr/>
        <a:lstStyle/>
        <a:p>
          <a:r>
            <a:rPr lang="nl-BE" err="1"/>
            <a:t>Teamdag</a:t>
          </a:r>
          <a:endParaRPr lang="nl-BE"/>
        </a:p>
      </dgm:t>
    </dgm:pt>
    <dgm:pt modelId="{087E6045-6447-4DCC-B97C-1A733F896B3F}" type="parTrans" cxnId="{CF20D7BE-49E5-419C-972F-C160D3CCA7B5}">
      <dgm:prSet/>
      <dgm:spPr/>
      <dgm:t>
        <a:bodyPr/>
        <a:lstStyle/>
        <a:p>
          <a:endParaRPr lang="nl-BE"/>
        </a:p>
      </dgm:t>
    </dgm:pt>
    <dgm:pt modelId="{FBAE1908-199E-4EE5-B29F-0022DA47BEB3}" type="sibTrans" cxnId="{CF20D7BE-49E5-419C-972F-C160D3CCA7B5}">
      <dgm:prSet/>
      <dgm:spPr/>
      <dgm:t>
        <a:bodyPr/>
        <a:lstStyle/>
        <a:p>
          <a:endParaRPr lang="nl-BE"/>
        </a:p>
      </dgm:t>
    </dgm:pt>
    <dgm:pt modelId="{E8D0388F-0B3D-4317-B8C3-77D1F326A5CB}">
      <dgm:prSet phldrT="[Tekst]"/>
      <dgm:spPr>
        <a:solidFill>
          <a:schemeClr val="accent5">
            <a:lumMod val="40000"/>
            <a:lumOff val="60000"/>
          </a:schemeClr>
        </a:solidFill>
      </dgm:spPr>
      <dgm:t>
        <a:bodyPr/>
        <a:lstStyle/>
        <a:p>
          <a:r>
            <a:rPr lang="nl-BE"/>
            <a:t>Leesplezier</a:t>
          </a:r>
        </a:p>
      </dgm:t>
    </dgm:pt>
    <dgm:pt modelId="{7A0063DC-DA04-4A7C-81B9-AB796F1C76C6}" type="parTrans" cxnId="{FC87EFF0-3822-4299-8818-9088B68EA753}">
      <dgm:prSet/>
      <dgm:spPr/>
      <dgm:t>
        <a:bodyPr/>
        <a:lstStyle/>
        <a:p>
          <a:endParaRPr lang="nl-BE"/>
        </a:p>
      </dgm:t>
    </dgm:pt>
    <dgm:pt modelId="{3BE329BE-EBC1-4C60-B0AD-C4AEC52442D9}" type="sibTrans" cxnId="{FC87EFF0-3822-4299-8818-9088B68EA753}">
      <dgm:prSet/>
      <dgm:spPr/>
      <dgm:t>
        <a:bodyPr/>
        <a:lstStyle/>
        <a:p>
          <a:endParaRPr lang="nl-BE"/>
        </a:p>
      </dgm:t>
    </dgm:pt>
    <dgm:pt modelId="{C398F2AC-F461-4276-BFFF-9AD336556E0B}">
      <dgm:prSet phldrT="[Tekst]"/>
      <dgm:spPr>
        <a:solidFill>
          <a:schemeClr val="accent5">
            <a:lumMod val="40000"/>
            <a:lumOff val="60000"/>
          </a:schemeClr>
        </a:solidFill>
      </dgm:spPr>
      <dgm:t>
        <a:bodyPr/>
        <a:lstStyle/>
        <a:p>
          <a:r>
            <a:rPr lang="nl-BE"/>
            <a:t>Brede school </a:t>
          </a:r>
        </a:p>
      </dgm:t>
    </dgm:pt>
    <dgm:pt modelId="{8E2109E3-B084-4948-A115-764B16190C21}" type="parTrans" cxnId="{F15959C0-057B-41C7-AC7B-C6CC492EFC6E}">
      <dgm:prSet/>
      <dgm:spPr/>
      <dgm:t>
        <a:bodyPr/>
        <a:lstStyle/>
        <a:p>
          <a:endParaRPr lang="nl-BE"/>
        </a:p>
      </dgm:t>
    </dgm:pt>
    <dgm:pt modelId="{2C83B7AE-52F2-4743-9139-AE84C8775F9D}" type="sibTrans" cxnId="{F15959C0-057B-41C7-AC7B-C6CC492EFC6E}">
      <dgm:prSet/>
      <dgm:spPr/>
      <dgm:t>
        <a:bodyPr/>
        <a:lstStyle/>
        <a:p>
          <a:endParaRPr lang="nl-BE"/>
        </a:p>
      </dgm:t>
    </dgm:pt>
    <dgm:pt modelId="{444A2788-8262-4897-8DAA-C8B124FF6269}" type="pres">
      <dgm:prSet presAssocID="{1513CF93-C40A-43DA-BA98-5DFE00D121B5}" presName="cycle" presStyleCnt="0">
        <dgm:presLayoutVars>
          <dgm:chMax val="1"/>
          <dgm:dir/>
          <dgm:animLvl val="ctr"/>
          <dgm:resizeHandles val="exact"/>
        </dgm:presLayoutVars>
      </dgm:prSet>
      <dgm:spPr/>
    </dgm:pt>
    <dgm:pt modelId="{6022C47C-2C02-4A94-BB43-297B785227CD}" type="pres">
      <dgm:prSet presAssocID="{CF36B9EE-35FE-4DAF-9EA5-37453FD47726}" presName="centerShape" presStyleLbl="node0" presStyleIdx="0" presStyleCnt="1"/>
      <dgm:spPr/>
    </dgm:pt>
    <dgm:pt modelId="{0135135E-22E4-443E-A955-1D4F8348E072}" type="pres">
      <dgm:prSet presAssocID="{7A0063DC-DA04-4A7C-81B9-AB796F1C76C6}" presName="Name9" presStyleLbl="parChTrans1D2" presStyleIdx="0" presStyleCnt="2"/>
      <dgm:spPr/>
    </dgm:pt>
    <dgm:pt modelId="{4942535E-93AA-4FCC-8BE7-18A4BDD2C76D}" type="pres">
      <dgm:prSet presAssocID="{7A0063DC-DA04-4A7C-81B9-AB796F1C76C6}" presName="connTx" presStyleLbl="parChTrans1D2" presStyleIdx="0" presStyleCnt="2"/>
      <dgm:spPr/>
    </dgm:pt>
    <dgm:pt modelId="{4C6C5B70-83D7-4D58-B887-97FB5CB19734}" type="pres">
      <dgm:prSet presAssocID="{E8D0388F-0B3D-4317-B8C3-77D1F326A5CB}" presName="node" presStyleLbl="node1" presStyleIdx="0" presStyleCnt="2">
        <dgm:presLayoutVars>
          <dgm:bulletEnabled val="1"/>
        </dgm:presLayoutVars>
      </dgm:prSet>
      <dgm:spPr/>
    </dgm:pt>
    <dgm:pt modelId="{7644FD09-CEEB-42B7-AF56-EAD3FDEDEDE2}" type="pres">
      <dgm:prSet presAssocID="{8E2109E3-B084-4948-A115-764B16190C21}" presName="Name9" presStyleLbl="parChTrans1D2" presStyleIdx="1" presStyleCnt="2"/>
      <dgm:spPr/>
    </dgm:pt>
    <dgm:pt modelId="{B405A003-4FBF-441C-8290-28DD63304D83}" type="pres">
      <dgm:prSet presAssocID="{8E2109E3-B084-4948-A115-764B16190C21}" presName="connTx" presStyleLbl="parChTrans1D2" presStyleIdx="1" presStyleCnt="2"/>
      <dgm:spPr/>
    </dgm:pt>
    <dgm:pt modelId="{BA4C8605-80C2-47FE-A388-DC8F6EC3FC47}" type="pres">
      <dgm:prSet presAssocID="{C398F2AC-F461-4276-BFFF-9AD336556E0B}" presName="node" presStyleLbl="node1" presStyleIdx="1" presStyleCnt="2">
        <dgm:presLayoutVars>
          <dgm:bulletEnabled val="1"/>
        </dgm:presLayoutVars>
      </dgm:prSet>
      <dgm:spPr/>
    </dgm:pt>
  </dgm:ptLst>
  <dgm:cxnLst>
    <dgm:cxn modelId="{8748E11F-C612-4BA2-9927-580013F6DF70}" type="presOf" srcId="{C398F2AC-F461-4276-BFFF-9AD336556E0B}" destId="{BA4C8605-80C2-47FE-A388-DC8F6EC3FC47}" srcOrd="0" destOrd="0" presId="urn:microsoft.com/office/officeart/2005/8/layout/radial1"/>
    <dgm:cxn modelId="{18217529-3D38-4FA7-94FD-EB28BA155B8E}" type="presOf" srcId="{8E2109E3-B084-4948-A115-764B16190C21}" destId="{B405A003-4FBF-441C-8290-28DD63304D83}" srcOrd="1" destOrd="0" presId="urn:microsoft.com/office/officeart/2005/8/layout/radial1"/>
    <dgm:cxn modelId="{2810596C-3E2E-4891-9F06-7F4D89FBBD7D}" type="presOf" srcId="{7A0063DC-DA04-4A7C-81B9-AB796F1C76C6}" destId="{4942535E-93AA-4FCC-8BE7-18A4BDD2C76D}" srcOrd="1" destOrd="0" presId="urn:microsoft.com/office/officeart/2005/8/layout/radial1"/>
    <dgm:cxn modelId="{D9D94199-E6C0-4C68-9EA7-97FBBFC003E5}" type="presOf" srcId="{CF36B9EE-35FE-4DAF-9EA5-37453FD47726}" destId="{6022C47C-2C02-4A94-BB43-297B785227CD}" srcOrd="0" destOrd="0" presId="urn:microsoft.com/office/officeart/2005/8/layout/radial1"/>
    <dgm:cxn modelId="{9430279C-993E-449D-99C1-6267C20136E5}" type="presOf" srcId="{1513CF93-C40A-43DA-BA98-5DFE00D121B5}" destId="{444A2788-8262-4897-8DAA-C8B124FF6269}" srcOrd="0" destOrd="0" presId="urn:microsoft.com/office/officeart/2005/8/layout/radial1"/>
    <dgm:cxn modelId="{7B2795A0-A0C4-465B-AE0D-9476209167A4}" type="presOf" srcId="{E8D0388F-0B3D-4317-B8C3-77D1F326A5CB}" destId="{4C6C5B70-83D7-4D58-B887-97FB5CB19734}" srcOrd="0" destOrd="0" presId="urn:microsoft.com/office/officeart/2005/8/layout/radial1"/>
    <dgm:cxn modelId="{CF20D7BE-49E5-419C-972F-C160D3CCA7B5}" srcId="{1513CF93-C40A-43DA-BA98-5DFE00D121B5}" destId="{CF36B9EE-35FE-4DAF-9EA5-37453FD47726}" srcOrd="0" destOrd="0" parTransId="{087E6045-6447-4DCC-B97C-1A733F896B3F}" sibTransId="{FBAE1908-199E-4EE5-B29F-0022DA47BEB3}"/>
    <dgm:cxn modelId="{F15959C0-057B-41C7-AC7B-C6CC492EFC6E}" srcId="{CF36B9EE-35FE-4DAF-9EA5-37453FD47726}" destId="{C398F2AC-F461-4276-BFFF-9AD336556E0B}" srcOrd="1" destOrd="0" parTransId="{8E2109E3-B084-4948-A115-764B16190C21}" sibTransId="{2C83B7AE-52F2-4743-9139-AE84C8775F9D}"/>
    <dgm:cxn modelId="{6F9E80C9-A339-4F79-ADBB-2CAE483EAA20}" type="presOf" srcId="{8E2109E3-B084-4948-A115-764B16190C21}" destId="{7644FD09-CEEB-42B7-AF56-EAD3FDEDEDE2}" srcOrd="0" destOrd="0" presId="urn:microsoft.com/office/officeart/2005/8/layout/radial1"/>
    <dgm:cxn modelId="{4EDE2FD0-F779-42DE-9FCB-3D753B01AA48}" type="presOf" srcId="{7A0063DC-DA04-4A7C-81B9-AB796F1C76C6}" destId="{0135135E-22E4-443E-A955-1D4F8348E072}" srcOrd="0" destOrd="0" presId="urn:microsoft.com/office/officeart/2005/8/layout/radial1"/>
    <dgm:cxn modelId="{FC87EFF0-3822-4299-8818-9088B68EA753}" srcId="{CF36B9EE-35FE-4DAF-9EA5-37453FD47726}" destId="{E8D0388F-0B3D-4317-B8C3-77D1F326A5CB}" srcOrd="0" destOrd="0" parTransId="{7A0063DC-DA04-4A7C-81B9-AB796F1C76C6}" sibTransId="{3BE329BE-EBC1-4C60-B0AD-C4AEC52442D9}"/>
    <dgm:cxn modelId="{71DB9E30-2190-4D64-A58B-AEFF58CE702E}" type="presParOf" srcId="{444A2788-8262-4897-8DAA-C8B124FF6269}" destId="{6022C47C-2C02-4A94-BB43-297B785227CD}" srcOrd="0" destOrd="0" presId="urn:microsoft.com/office/officeart/2005/8/layout/radial1"/>
    <dgm:cxn modelId="{9346E254-CA9B-4C53-8508-4D32B2879AB8}" type="presParOf" srcId="{444A2788-8262-4897-8DAA-C8B124FF6269}" destId="{0135135E-22E4-443E-A955-1D4F8348E072}" srcOrd="1" destOrd="0" presId="urn:microsoft.com/office/officeart/2005/8/layout/radial1"/>
    <dgm:cxn modelId="{F2266C04-2B9F-453F-B264-D62AAA93352E}" type="presParOf" srcId="{0135135E-22E4-443E-A955-1D4F8348E072}" destId="{4942535E-93AA-4FCC-8BE7-18A4BDD2C76D}" srcOrd="0" destOrd="0" presId="urn:microsoft.com/office/officeart/2005/8/layout/radial1"/>
    <dgm:cxn modelId="{677CDAA9-1A19-4206-BA90-83A81A668C6D}" type="presParOf" srcId="{444A2788-8262-4897-8DAA-C8B124FF6269}" destId="{4C6C5B70-83D7-4D58-B887-97FB5CB19734}" srcOrd="2" destOrd="0" presId="urn:microsoft.com/office/officeart/2005/8/layout/radial1"/>
    <dgm:cxn modelId="{3AC3BDAB-6CC6-470A-87A8-7C9017BC6A1C}" type="presParOf" srcId="{444A2788-8262-4897-8DAA-C8B124FF6269}" destId="{7644FD09-CEEB-42B7-AF56-EAD3FDEDEDE2}" srcOrd="3" destOrd="0" presId="urn:microsoft.com/office/officeart/2005/8/layout/radial1"/>
    <dgm:cxn modelId="{CA05BD94-76D3-4ADF-AAE7-F3963D090C5A}" type="presParOf" srcId="{7644FD09-CEEB-42B7-AF56-EAD3FDEDEDE2}" destId="{B405A003-4FBF-441C-8290-28DD63304D83}" srcOrd="0" destOrd="0" presId="urn:microsoft.com/office/officeart/2005/8/layout/radial1"/>
    <dgm:cxn modelId="{3F8DFEE0-0A98-447C-9F0C-EC11511682C0}" type="presParOf" srcId="{444A2788-8262-4897-8DAA-C8B124FF6269}" destId="{BA4C8605-80C2-47FE-A388-DC8F6EC3FC47}" srcOrd="4" destOrd="0" presId="urn:microsoft.com/office/officeart/2005/8/layout/radial1"/>
  </dgm:cxnLst>
  <dgm:bg/>
  <dgm:whole/>
  <dgm:extLst>
    <a:ext uri="http://schemas.microsoft.com/office/drawing/2008/diagram">
      <dsp:dataModelExt xmlns:dsp="http://schemas.microsoft.com/office/drawing/2008/diagram" relId="rId25"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513CF93-C40A-43DA-BA98-5DFE00D121B5}"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nl-BE"/>
        </a:p>
      </dgm:t>
    </dgm:pt>
    <dgm:pt modelId="{CF36B9EE-35FE-4DAF-9EA5-37453FD47726}">
      <dgm:prSet phldrT="[Tekst]"/>
      <dgm:spPr>
        <a:solidFill>
          <a:schemeClr val="accent5">
            <a:lumMod val="40000"/>
            <a:lumOff val="60000"/>
          </a:schemeClr>
        </a:solidFill>
      </dgm:spPr>
      <dgm:t>
        <a:bodyPr/>
        <a:lstStyle/>
        <a:p>
          <a:r>
            <a:rPr lang="nl-BE"/>
            <a:t>Leerlingenraad</a:t>
          </a:r>
        </a:p>
      </dgm:t>
    </dgm:pt>
    <dgm:pt modelId="{087E6045-6447-4DCC-B97C-1A733F896B3F}" type="parTrans" cxnId="{CF20D7BE-49E5-419C-972F-C160D3CCA7B5}">
      <dgm:prSet/>
      <dgm:spPr/>
      <dgm:t>
        <a:bodyPr/>
        <a:lstStyle/>
        <a:p>
          <a:endParaRPr lang="nl-BE"/>
        </a:p>
      </dgm:t>
    </dgm:pt>
    <dgm:pt modelId="{FBAE1908-199E-4EE5-B29F-0022DA47BEB3}" type="sibTrans" cxnId="{CF20D7BE-49E5-419C-972F-C160D3CCA7B5}">
      <dgm:prSet/>
      <dgm:spPr/>
      <dgm:t>
        <a:bodyPr/>
        <a:lstStyle/>
        <a:p>
          <a:endParaRPr lang="nl-BE"/>
        </a:p>
      </dgm:t>
    </dgm:pt>
    <dgm:pt modelId="{E8D0388F-0B3D-4317-B8C3-77D1F326A5CB}">
      <dgm:prSet phldrT="[Tekst]" custT="1"/>
      <dgm:spPr>
        <a:solidFill>
          <a:schemeClr val="accent5">
            <a:lumMod val="40000"/>
            <a:lumOff val="60000"/>
          </a:schemeClr>
        </a:solidFill>
      </dgm:spPr>
      <dgm:t>
        <a:bodyPr/>
        <a:lstStyle/>
        <a:p>
          <a:r>
            <a:rPr lang="nl-BE" sz="1400"/>
            <a:t>Ruimte voor talent</a:t>
          </a:r>
        </a:p>
      </dgm:t>
    </dgm:pt>
    <dgm:pt modelId="{7A0063DC-DA04-4A7C-81B9-AB796F1C76C6}" type="parTrans" cxnId="{FC87EFF0-3822-4299-8818-9088B68EA753}">
      <dgm:prSet/>
      <dgm:spPr/>
      <dgm:t>
        <a:bodyPr/>
        <a:lstStyle/>
        <a:p>
          <a:endParaRPr lang="nl-BE"/>
        </a:p>
      </dgm:t>
    </dgm:pt>
    <dgm:pt modelId="{3BE329BE-EBC1-4C60-B0AD-C4AEC52442D9}" type="sibTrans" cxnId="{FC87EFF0-3822-4299-8818-9088B68EA753}">
      <dgm:prSet/>
      <dgm:spPr/>
      <dgm:t>
        <a:bodyPr/>
        <a:lstStyle/>
        <a:p>
          <a:endParaRPr lang="nl-BE"/>
        </a:p>
      </dgm:t>
    </dgm:pt>
    <dgm:pt modelId="{C398F2AC-F461-4276-BFFF-9AD336556E0B}">
      <dgm:prSet phldrT="[Tekst]"/>
      <dgm:spPr>
        <a:solidFill>
          <a:schemeClr val="accent5">
            <a:lumMod val="40000"/>
            <a:lumOff val="60000"/>
          </a:schemeClr>
        </a:solidFill>
      </dgm:spPr>
      <dgm:t>
        <a:bodyPr/>
        <a:lstStyle/>
        <a:p>
          <a:r>
            <a:rPr lang="nl-NL">
              <a:highlight>
                <a:srgbClr val="00FF00"/>
              </a:highlight>
            </a:rPr>
            <a:t>Speelplaatswerking</a:t>
          </a:r>
          <a:endParaRPr lang="nl-BE">
            <a:highlight>
              <a:srgbClr val="00FF00"/>
            </a:highlight>
          </a:endParaRPr>
        </a:p>
      </dgm:t>
    </dgm:pt>
    <dgm:pt modelId="{8E2109E3-B084-4948-A115-764B16190C21}" type="parTrans" cxnId="{F15959C0-057B-41C7-AC7B-C6CC492EFC6E}">
      <dgm:prSet/>
      <dgm:spPr/>
      <dgm:t>
        <a:bodyPr/>
        <a:lstStyle/>
        <a:p>
          <a:endParaRPr lang="nl-BE"/>
        </a:p>
      </dgm:t>
    </dgm:pt>
    <dgm:pt modelId="{2C83B7AE-52F2-4743-9139-AE84C8775F9D}" type="sibTrans" cxnId="{F15959C0-057B-41C7-AC7B-C6CC492EFC6E}">
      <dgm:prSet/>
      <dgm:spPr/>
      <dgm:t>
        <a:bodyPr/>
        <a:lstStyle/>
        <a:p>
          <a:endParaRPr lang="nl-BE"/>
        </a:p>
      </dgm:t>
    </dgm:pt>
    <dgm:pt modelId="{444A2788-8262-4897-8DAA-C8B124FF6269}" type="pres">
      <dgm:prSet presAssocID="{1513CF93-C40A-43DA-BA98-5DFE00D121B5}" presName="cycle" presStyleCnt="0">
        <dgm:presLayoutVars>
          <dgm:chMax val="1"/>
          <dgm:dir/>
          <dgm:animLvl val="ctr"/>
          <dgm:resizeHandles val="exact"/>
        </dgm:presLayoutVars>
      </dgm:prSet>
      <dgm:spPr/>
    </dgm:pt>
    <dgm:pt modelId="{6022C47C-2C02-4A94-BB43-297B785227CD}" type="pres">
      <dgm:prSet presAssocID="{CF36B9EE-35FE-4DAF-9EA5-37453FD47726}" presName="centerShape" presStyleLbl="node0" presStyleIdx="0" presStyleCnt="1"/>
      <dgm:spPr/>
    </dgm:pt>
    <dgm:pt modelId="{0135135E-22E4-443E-A955-1D4F8348E072}" type="pres">
      <dgm:prSet presAssocID="{7A0063DC-DA04-4A7C-81B9-AB796F1C76C6}" presName="Name9" presStyleLbl="parChTrans1D2" presStyleIdx="0" presStyleCnt="2"/>
      <dgm:spPr/>
    </dgm:pt>
    <dgm:pt modelId="{4942535E-93AA-4FCC-8BE7-18A4BDD2C76D}" type="pres">
      <dgm:prSet presAssocID="{7A0063DC-DA04-4A7C-81B9-AB796F1C76C6}" presName="connTx" presStyleLbl="parChTrans1D2" presStyleIdx="0" presStyleCnt="2"/>
      <dgm:spPr/>
    </dgm:pt>
    <dgm:pt modelId="{4C6C5B70-83D7-4D58-B887-97FB5CB19734}" type="pres">
      <dgm:prSet presAssocID="{E8D0388F-0B3D-4317-B8C3-77D1F326A5CB}" presName="node" presStyleLbl="node1" presStyleIdx="0" presStyleCnt="2">
        <dgm:presLayoutVars>
          <dgm:bulletEnabled val="1"/>
        </dgm:presLayoutVars>
      </dgm:prSet>
      <dgm:spPr/>
    </dgm:pt>
    <dgm:pt modelId="{7644FD09-CEEB-42B7-AF56-EAD3FDEDEDE2}" type="pres">
      <dgm:prSet presAssocID="{8E2109E3-B084-4948-A115-764B16190C21}" presName="Name9" presStyleLbl="parChTrans1D2" presStyleIdx="1" presStyleCnt="2"/>
      <dgm:spPr/>
    </dgm:pt>
    <dgm:pt modelId="{B405A003-4FBF-441C-8290-28DD63304D83}" type="pres">
      <dgm:prSet presAssocID="{8E2109E3-B084-4948-A115-764B16190C21}" presName="connTx" presStyleLbl="parChTrans1D2" presStyleIdx="1" presStyleCnt="2"/>
      <dgm:spPr/>
    </dgm:pt>
    <dgm:pt modelId="{BA4C8605-80C2-47FE-A388-DC8F6EC3FC47}" type="pres">
      <dgm:prSet presAssocID="{C398F2AC-F461-4276-BFFF-9AD336556E0B}" presName="node" presStyleLbl="node1" presStyleIdx="1" presStyleCnt="2">
        <dgm:presLayoutVars>
          <dgm:bulletEnabled val="1"/>
        </dgm:presLayoutVars>
      </dgm:prSet>
      <dgm:spPr/>
    </dgm:pt>
  </dgm:ptLst>
  <dgm:cxnLst>
    <dgm:cxn modelId="{8748E11F-C612-4BA2-9927-580013F6DF70}" type="presOf" srcId="{C398F2AC-F461-4276-BFFF-9AD336556E0B}" destId="{BA4C8605-80C2-47FE-A388-DC8F6EC3FC47}" srcOrd="0" destOrd="0" presId="urn:microsoft.com/office/officeart/2005/8/layout/radial1"/>
    <dgm:cxn modelId="{18217529-3D38-4FA7-94FD-EB28BA155B8E}" type="presOf" srcId="{8E2109E3-B084-4948-A115-764B16190C21}" destId="{B405A003-4FBF-441C-8290-28DD63304D83}" srcOrd="1" destOrd="0" presId="urn:microsoft.com/office/officeart/2005/8/layout/radial1"/>
    <dgm:cxn modelId="{2810596C-3E2E-4891-9F06-7F4D89FBBD7D}" type="presOf" srcId="{7A0063DC-DA04-4A7C-81B9-AB796F1C76C6}" destId="{4942535E-93AA-4FCC-8BE7-18A4BDD2C76D}" srcOrd="1" destOrd="0" presId="urn:microsoft.com/office/officeart/2005/8/layout/radial1"/>
    <dgm:cxn modelId="{D9D94199-E6C0-4C68-9EA7-97FBBFC003E5}" type="presOf" srcId="{CF36B9EE-35FE-4DAF-9EA5-37453FD47726}" destId="{6022C47C-2C02-4A94-BB43-297B785227CD}" srcOrd="0" destOrd="0" presId="urn:microsoft.com/office/officeart/2005/8/layout/radial1"/>
    <dgm:cxn modelId="{9430279C-993E-449D-99C1-6267C20136E5}" type="presOf" srcId="{1513CF93-C40A-43DA-BA98-5DFE00D121B5}" destId="{444A2788-8262-4897-8DAA-C8B124FF6269}" srcOrd="0" destOrd="0" presId="urn:microsoft.com/office/officeart/2005/8/layout/radial1"/>
    <dgm:cxn modelId="{7B2795A0-A0C4-465B-AE0D-9476209167A4}" type="presOf" srcId="{E8D0388F-0B3D-4317-B8C3-77D1F326A5CB}" destId="{4C6C5B70-83D7-4D58-B887-97FB5CB19734}" srcOrd="0" destOrd="0" presId="urn:microsoft.com/office/officeart/2005/8/layout/radial1"/>
    <dgm:cxn modelId="{CF20D7BE-49E5-419C-972F-C160D3CCA7B5}" srcId="{1513CF93-C40A-43DA-BA98-5DFE00D121B5}" destId="{CF36B9EE-35FE-4DAF-9EA5-37453FD47726}" srcOrd="0" destOrd="0" parTransId="{087E6045-6447-4DCC-B97C-1A733F896B3F}" sibTransId="{FBAE1908-199E-4EE5-B29F-0022DA47BEB3}"/>
    <dgm:cxn modelId="{F15959C0-057B-41C7-AC7B-C6CC492EFC6E}" srcId="{CF36B9EE-35FE-4DAF-9EA5-37453FD47726}" destId="{C398F2AC-F461-4276-BFFF-9AD336556E0B}" srcOrd="1" destOrd="0" parTransId="{8E2109E3-B084-4948-A115-764B16190C21}" sibTransId="{2C83B7AE-52F2-4743-9139-AE84C8775F9D}"/>
    <dgm:cxn modelId="{6F9E80C9-A339-4F79-ADBB-2CAE483EAA20}" type="presOf" srcId="{8E2109E3-B084-4948-A115-764B16190C21}" destId="{7644FD09-CEEB-42B7-AF56-EAD3FDEDEDE2}" srcOrd="0" destOrd="0" presId="urn:microsoft.com/office/officeart/2005/8/layout/radial1"/>
    <dgm:cxn modelId="{4EDE2FD0-F779-42DE-9FCB-3D753B01AA48}" type="presOf" srcId="{7A0063DC-DA04-4A7C-81B9-AB796F1C76C6}" destId="{0135135E-22E4-443E-A955-1D4F8348E072}" srcOrd="0" destOrd="0" presId="urn:microsoft.com/office/officeart/2005/8/layout/radial1"/>
    <dgm:cxn modelId="{FC87EFF0-3822-4299-8818-9088B68EA753}" srcId="{CF36B9EE-35FE-4DAF-9EA5-37453FD47726}" destId="{E8D0388F-0B3D-4317-B8C3-77D1F326A5CB}" srcOrd="0" destOrd="0" parTransId="{7A0063DC-DA04-4A7C-81B9-AB796F1C76C6}" sibTransId="{3BE329BE-EBC1-4C60-B0AD-C4AEC52442D9}"/>
    <dgm:cxn modelId="{71DB9E30-2190-4D64-A58B-AEFF58CE702E}" type="presParOf" srcId="{444A2788-8262-4897-8DAA-C8B124FF6269}" destId="{6022C47C-2C02-4A94-BB43-297B785227CD}" srcOrd="0" destOrd="0" presId="urn:microsoft.com/office/officeart/2005/8/layout/radial1"/>
    <dgm:cxn modelId="{9346E254-CA9B-4C53-8508-4D32B2879AB8}" type="presParOf" srcId="{444A2788-8262-4897-8DAA-C8B124FF6269}" destId="{0135135E-22E4-443E-A955-1D4F8348E072}" srcOrd="1" destOrd="0" presId="urn:microsoft.com/office/officeart/2005/8/layout/radial1"/>
    <dgm:cxn modelId="{F2266C04-2B9F-453F-B264-D62AAA93352E}" type="presParOf" srcId="{0135135E-22E4-443E-A955-1D4F8348E072}" destId="{4942535E-93AA-4FCC-8BE7-18A4BDD2C76D}" srcOrd="0" destOrd="0" presId="urn:microsoft.com/office/officeart/2005/8/layout/radial1"/>
    <dgm:cxn modelId="{677CDAA9-1A19-4206-BA90-83A81A668C6D}" type="presParOf" srcId="{444A2788-8262-4897-8DAA-C8B124FF6269}" destId="{4C6C5B70-83D7-4D58-B887-97FB5CB19734}" srcOrd="2" destOrd="0" presId="urn:microsoft.com/office/officeart/2005/8/layout/radial1"/>
    <dgm:cxn modelId="{3AC3BDAB-6CC6-470A-87A8-7C9017BC6A1C}" type="presParOf" srcId="{444A2788-8262-4897-8DAA-C8B124FF6269}" destId="{7644FD09-CEEB-42B7-AF56-EAD3FDEDEDE2}" srcOrd="3" destOrd="0" presId="urn:microsoft.com/office/officeart/2005/8/layout/radial1"/>
    <dgm:cxn modelId="{CA05BD94-76D3-4ADF-AAE7-F3963D090C5A}" type="presParOf" srcId="{7644FD09-CEEB-42B7-AF56-EAD3FDEDEDE2}" destId="{B405A003-4FBF-441C-8290-28DD63304D83}" srcOrd="0" destOrd="0" presId="urn:microsoft.com/office/officeart/2005/8/layout/radial1"/>
    <dgm:cxn modelId="{3F8DFEE0-0A98-447C-9F0C-EC11511682C0}" type="presParOf" srcId="{444A2788-8262-4897-8DAA-C8B124FF6269}" destId="{BA4C8605-80C2-47FE-A388-DC8F6EC3FC47}" srcOrd="4" destOrd="0" presId="urn:microsoft.com/office/officeart/2005/8/layout/radial1"/>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AB3A880-6F7F-4747-9C6F-D0194010A149}" type="doc">
      <dgm:prSet loTypeId="urn:microsoft.com/office/officeart/2005/8/layout/venn3" loCatId="relationship" qsTypeId="urn:microsoft.com/office/officeart/2005/8/quickstyle/simple5" qsCatId="simple" csTypeId="urn:microsoft.com/office/officeart/2005/8/colors/accent5_2" csCatId="accent5" phldr="1"/>
      <dgm:spPr/>
    </dgm:pt>
    <dgm:pt modelId="{D47B67D4-A3A7-4F7E-B580-B10D7CB1CCA1}">
      <dgm:prSet phldrT="[Text]" phldr="0"/>
      <dgm:spPr/>
      <dgm:t>
        <a:bodyPr/>
        <a:lstStyle/>
        <a:p>
          <a:pPr rtl="0"/>
          <a:r>
            <a:rPr lang="en-US">
              <a:latin typeface="Aharoni"/>
            </a:rPr>
            <a:t> </a:t>
          </a:r>
          <a:endParaRPr lang="en-US"/>
        </a:p>
      </dgm:t>
    </dgm:pt>
    <dgm:pt modelId="{DE46A111-1E19-41C3-823E-A54380CCC393}" type="parTrans" cxnId="{3A024E7C-FE1C-46A9-A0C8-3A1DFFA55E89}">
      <dgm:prSet/>
      <dgm:spPr/>
      <dgm:t>
        <a:bodyPr/>
        <a:lstStyle/>
        <a:p>
          <a:endParaRPr lang="nl-BE"/>
        </a:p>
      </dgm:t>
    </dgm:pt>
    <dgm:pt modelId="{A3B8DAA0-B565-4EB4-91B5-4B26E7BBCDF3}" type="sibTrans" cxnId="{3A024E7C-FE1C-46A9-A0C8-3A1DFFA55E89}">
      <dgm:prSet/>
      <dgm:spPr/>
      <dgm:t>
        <a:bodyPr/>
        <a:lstStyle/>
        <a:p>
          <a:endParaRPr lang="en-US"/>
        </a:p>
      </dgm:t>
    </dgm:pt>
    <dgm:pt modelId="{17509F69-DF93-4AA7-9D44-D5275B064935}" type="pres">
      <dgm:prSet presAssocID="{CAB3A880-6F7F-4747-9C6F-D0194010A149}" presName="Name0" presStyleCnt="0">
        <dgm:presLayoutVars>
          <dgm:dir/>
          <dgm:resizeHandles val="exact"/>
        </dgm:presLayoutVars>
      </dgm:prSet>
      <dgm:spPr/>
    </dgm:pt>
    <dgm:pt modelId="{30FAC8E7-8C4C-4364-9CEA-86284E2AB98B}" type="pres">
      <dgm:prSet presAssocID="{D47B67D4-A3A7-4F7E-B580-B10D7CB1CCA1}" presName="Name5" presStyleLbl="vennNode1" presStyleIdx="0" presStyleCnt="1" custLinFactNeighborX="27661" custLinFactNeighborY="-2883">
        <dgm:presLayoutVars>
          <dgm:bulletEnabled val="1"/>
        </dgm:presLayoutVars>
      </dgm:prSet>
      <dgm:spPr/>
    </dgm:pt>
  </dgm:ptLst>
  <dgm:cxnLst>
    <dgm:cxn modelId="{3A024E7C-FE1C-46A9-A0C8-3A1DFFA55E89}" srcId="{CAB3A880-6F7F-4747-9C6F-D0194010A149}" destId="{D47B67D4-A3A7-4F7E-B580-B10D7CB1CCA1}" srcOrd="0" destOrd="0" parTransId="{DE46A111-1E19-41C3-823E-A54380CCC393}" sibTransId="{A3B8DAA0-B565-4EB4-91B5-4B26E7BBCDF3}"/>
    <dgm:cxn modelId="{4E47AF7E-BC85-477C-8FBD-9D45F8855AA9}" type="presOf" srcId="{D47B67D4-A3A7-4F7E-B580-B10D7CB1CCA1}" destId="{30FAC8E7-8C4C-4364-9CEA-86284E2AB98B}" srcOrd="0" destOrd="0" presId="urn:microsoft.com/office/officeart/2005/8/layout/venn3"/>
    <dgm:cxn modelId="{9F1194ED-8E15-46AD-B285-6F0F5F13AB04}" type="presOf" srcId="{CAB3A880-6F7F-4747-9C6F-D0194010A149}" destId="{17509F69-DF93-4AA7-9D44-D5275B064935}" srcOrd="0" destOrd="0" presId="urn:microsoft.com/office/officeart/2005/8/layout/venn3"/>
    <dgm:cxn modelId="{A771257B-0410-4652-B9D2-C48680D7D815}" type="presParOf" srcId="{17509F69-DF93-4AA7-9D44-D5275B064935}" destId="{30FAC8E7-8C4C-4364-9CEA-86284E2AB98B}" srcOrd="0"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1561068-BCE4-40B1-B872-C9A36B838C99}" type="doc">
      <dgm:prSet loTypeId="urn:microsoft.com/office/officeart/2005/8/layout/hChevron3" loCatId="process" qsTypeId="urn:microsoft.com/office/officeart/2005/8/quickstyle/simple1" qsCatId="simple" csTypeId="urn:microsoft.com/office/officeart/2005/8/colors/colorful2" csCatId="colorful" phldr="1"/>
      <dgm:spPr/>
    </dgm:pt>
    <dgm:pt modelId="{E3EC2E24-F683-4941-92EF-48CC45086871}">
      <dgm:prSet phldrT="[Tekst]" custT="1"/>
      <dgm:spPr/>
      <dgm:t>
        <a:bodyPr/>
        <a:lstStyle/>
        <a:p>
          <a:r>
            <a:rPr lang="nl-NL" sz="1400">
              <a:solidFill>
                <a:schemeClr val="bg1"/>
              </a:solidFill>
            </a:rPr>
            <a:t>leerlingenraad</a:t>
          </a:r>
        </a:p>
      </dgm:t>
    </dgm:pt>
    <dgm:pt modelId="{071D0811-ED63-4AA6-9397-E26D6C0982A0}" type="parTrans" cxnId="{874DE230-0111-448C-8ACB-D07B31952F0F}">
      <dgm:prSet/>
      <dgm:spPr/>
      <dgm:t>
        <a:bodyPr/>
        <a:lstStyle/>
        <a:p>
          <a:endParaRPr lang="nl-NL"/>
        </a:p>
      </dgm:t>
    </dgm:pt>
    <dgm:pt modelId="{12E185E2-A896-4CA4-B982-F90CDB158A2D}" type="sibTrans" cxnId="{874DE230-0111-448C-8ACB-D07B31952F0F}">
      <dgm:prSet/>
      <dgm:spPr/>
      <dgm:t>
        <a:bodyPr/>
        <a:lstStyle/>
        <a:p>
          <a:endParaRPr lang="nl-NL"/>
        </a:p>
      </dgm:t>
    </dgm:pt>
    <dgm:pt modelId="{DF2BEB92-2E8E-4C67-912E-D1A10C9CDE43}">
      <dgm:prSet phldrT="[Tekst]" custT="1"/>
      <dgm:spPr/>
      <dgm:t>
        <a:bodyPr/>
        <a:lstStyle/>
        <a:p>
          <a:r>
            <a:rPr lang="nl-NL" sz="1400"/>
            <a:t>Pest-actieplan</a:t>
          </a:r>
        </a:p>
      </dgm:t>
    </dgm:pt>
    <dgm:pt modelId="{16CB4775-C9FA-42FB-964E-23CFC2A7E666}" type="parTrans" cxnId="{C6EA8022-651B-4998-A0C1-794FA9E2FC03}">
      <dgm:prSet/>
      <dgm:spPr/>
      <dgm:t>
        <a:bodyPr/>
        <a:lstStyle/>
        <a:p>
          <a:endParaRPr lang="nl-NL"/>
        </a:p>
      </dgm:t>
    </dgm:pt>
    <dgm:pt modelId="{2AC22EDA-7203-494D-8F87-542B8608C727}" type="sibTrans" cxnId="{C6EA8022-651B-4998-A0C1-794FA9E2FC03}">
      <dgm:prSet/>
      <dgm:spPr/>
      <dgm:t>
        <a:bodyPr/>
        <a:lstStyle/>
        <a:p>
          <a:endParaRPr lang="nl-NL"/>
        </a:p>
      </dgm:t>
    </dgm:pt>
    <dgm:pt modelId="{8C468960-A5EA-4922-B3A1-098916EFEA35}">
      <dgm:prSet phldrT="[Tekst]" custT="1"/>
      <dgm:spPr/>
      <dgm:t>
        <a:bodyPr/>
        <a:lstStyle/>
        <a:p>
          <a:r>
            <a:rPr lang="nl-NL" sz="1400"/>
            <a:t>MOS</a:t>
          </a:r>
        </a:p>
      </dgm:t>
    </dgm:pt>
    <dgm:pt modelId="{65ADB7C0-D964-49EE-98E3-6514A46C1077}" type="parTrans" cxnId="{4A1AAE97-B56A-4D70-A999-CF00F5587AFA}">
      <dgm:prSet/>
      <dgm:spPr/>
      <dgm:t>
        <a:bodyPr/>
        <a:lstStyle/>
        <a:p>
          <a:endParaRPr lang="nl-NL"/>
        </a:p>
      </dgm:t>
    </dgm:pt>
    <dgm:pt modelId="{A43EA03A-CC85-459D-AC5A-6AB24DA101CF}" type="sibTrans" cxnId="{4A1AAE97-B56A-4D70-A999-CF00F5587AFA}">
      <dgm:prSet/>
      <dgm:spPr/>
      <dgm:t>
        <a:bodyPr/>
        <a:lstStyle/>
        <a:p>
          <a:endParaRPr lang="nl-NL"/>
        </a:p>
      </dgm:t>
    </dgm:pt>
    <dgm:pt modelId="{6F53B99E-6E4A-49F0-9CD5-C9EC39F3139D}" type="pres">
      <dgm:prSet presAssocID="{01561068-BCE4-40B1-B872-C9A36B838C99}" presName="Name0" presStyleCnt="0">
        <dgm:presLayoutVars>
          <dgm:dir/>
          <dgm:resizeHandles val="exact"/>
        </dgm:presLayoutVars>
      </dgm:prSet>
      <dgm:spPr/>
    </dgm:pt>
    <dgm:pt modelId="{59D9EBF5-27C3-4E82-94BC-3A9A07A8855D}" type="pres">
      <dgm:prSet presAssocID="{E3EC2E24-F683-4941-92EF-48CC45086871}" presName="parTxOnly" presStyleLbl="node1" presStyleIdx="0" presStyleCnt="3">
        <dgm:presLayoutVars>
          <dgm:bulletEnabled val="1"/>
        </dgm:presLayoutVars>
      </dgm:prSet>
      <dgm:spPr/>
    </dgm:pt>
    <dgm:pt modelId="{46C0DB52-B0FB-4FBE-A6BF-3A8D584A35FC}" type="pres">
      <dgm:prSet presAssocID="{12E185E2-A896-4CA4-B982-F90CDB158A2D}" presName="parSpace" presStyleCnt="0"/>
      <dgm:spPr/>
    </dgm:pt>
    <dgm:pt modelId="{2A02103D-C034-4F93-9DA1-C2D376E1512E}" type="pres">
      <dgm:prSet presAssocID="{DF2BEB92-2E8E-4C67-912E-D1A10C9CDE43}" presName="parTxOnly" presStyleLbl="node1" presStyleIdx="1" presStyleCnt="3">
        <dgm:presLayoutVars>
          <dgm:bulletEnabled val="1"/>
        </dgm:presLayoutVars>
      </dgm:prSet>
      <dgm:spPr/>
    </dgm:pt>
    <dgm:pt modelId="{242FBCCB-88D7-49F7-8506-66569763983A}" type="pres">
      <dgm:prSet presAssocID="{2AC22EDA-7203-494D-8F87-542B8608C727}" presName="parSpace" presStyleCnt="0"/>
      <dgm:spPr/>
    </dgm:pt>
    <dgm:pt modelId="{4B314F8E-4C4B-49D6-92BC-0921982E49B0}" type="pres">
      <dgm:prSet presAssocID="{8C468960-A5EA-4922-B3A1-098916EFEA35}" presName="parTxOnly" presStyleLbl="node1" presStyleIdx="2" presStyleCnt="3">
        <dgm:presLayoutVars>
          <dgm:bulletEnabled val="1"/>
        </dgm:presLayoutVars>
      </dgm:prSet>
      <dgm:spPr/>
    </dgm:pt>
  </dgm:ptLst>
  <dgm:cxnLst>
    <dgm:cxn modelId="{C6EA8022-651B-4998-A0C1-794FA9E2FC03}" srcId="{01561068-BCE4-40B1-B872-C9A36B838C99}" destId="{DF2BEB92-2E8E-4C67-912E-D1A10C9CDE43}" srcOrd="1" destOrd="0" parTransId="{16CB4775-C9FA-42FB-964E-23CFC2A7E666}" sibTransId="{2AC22EDA-7203-494D-8F87-542B8608C727}"/>
    <dgm:cxn modelId="{874DE230-0111-448C-8ACB-D07B31952F0F}" srcId="{01561068-BCE4-40B1-B872-C9A36B838C99}" destId="{E3EC2E24-F683-4941-92EF-48CC45086871}" srcOrd="0" destOrd="0" parTransId="{071D0811-ED63-4AA6-9397-E26D6C0982A0}" sibTransId="{12E185E2-A896-4CA4-B982-F90CDB158A2D}"/>
    <dgm:cxn modelId="{3085053C-AA2B-4E83-B188-6E4D6271A171}" type="presOf" srcId="{8C468960-A5EA-4922-B3A1-098916EFEA35}" destId="{4B314F8E-4C4B-49D6-92BC-0921982E49B0}" srcOrd="0" destOrd="0" presId="urn:microsoft.com/office/officeart/2005/8/layout/hChevron3"/>
    <dgm:cxn modelId="{798B4D69-FAE1-4C16-8A94-D2C6D3891AF0}" type="presOf" srcId="{DF2BEB92-2E8E-4C67-912E-D1A10C9CDE43}" destId="{2A02103D-C034-4F93-9DA1-C2D376E1512E}" srcOrd="0" destOrd="0" presId="urn:microsoft.com/office/officeart/2005/8/layout/hChevron3"/>
    <dgm:cxn modelId="{4A1AAE97-B56A-4D70-A999-CF00F5587AFA}" srcId="{01561068-BCE4-40B1-B872-C9A36B838C99}" destId="{8C468960-A5EA-4922-B3A1-098916EFEA35}" srcOrd="2" destOrd="0" parTransId="{65ADB7C0-D964-49EE-98E3-6514A46C1077}" sibTransId="{A43EA03A-CC85-459D-AC5A-6AB24DA101CF}"/>
    <dgm:cxn modelId="{BDD66AC1-3F70-475A-815A-76F8ACDBA2C0}" type="presOf" srcId="{01561068-BCE4-40B1-B872-C9A36B838C99}" destId="{6F53B99E-6E4A-49F0-9CD5-C9EC39F3139D}" srcOrd="0" destOrd="0" presId="urn:microsoft.com/office/officeart/2005/8/layout/hChevron3"/>
    <dgm:cxn modelId="{C8955EF2-72B1-4956-A791-D879FA7EDC52}" type="presOf" srcId="{E3EC2E24-F683-4941-92EF-48CC45086871}" destId="{59D9EBF5-27C3-4E82-94BC-3A9A07A8855D}" srcOrd="0" destOrd="0" presId="urn:microsoft.com/office/officeart/2005/8/layout/hChevron3"/>
    <dgm:cxn modelId="{0A600C1E-FC43-4B86-B187-CABEA22B6F8C}" type="presParOf" srcId="{6F53B99E-6E4A-49F0-9CD5-C9EC39F3139D}" destId="{59D9EBF5-27C3-4E82-94BC-3A9A07A8855D}" srcOrd="0" destOrd="0" presId="urn:microsoft.com/office/officeart/2005/8/layout/hChevron3"/>
    <dgm:cxn modelId="{F4F9A52B-BBB5-4B1E-9062-733770490CFC}" type="presParOf" srcId="{6F53B99E-6E4A-49F0-9CD5-C9EC39F3139D}" destId="{46C0DB52-B0FB-4FBE-A6BF-3A8D584A35FC}" srcOrd="1" destOrd="0" presId="urn:microsoft.com/office/officeart/2005/8/layout/hChevron3"/>
    <dgm:cxn modelId="{D425A615-1EFA-4AEE-A343-E5E6638BA4BA}" type="presParOf" srcId="{6F53B99E-6E4A-49F0-9CD5-C9EC39F3139D}" destId="{2A02103D-C034-4F93-9DA1-C2D376E1512E}" srcOrd="2" destOrd="0" presId="urn:microsoft.com/office/officeart/2005/8/layout/hChevron3"/>
    <dgm:cxn modelId="{6CBCEAD7-B726-4AB1-A2D6-FF919B016DFB}" type="presParOf" srcId="{6F53B99E-6E4A-49F0-9CD5-C9EC39F3139D}" destId="{242FBCCB-88D7-49F7-8506-66569763983A}" srcOrd="3" destOrd="0" presId="urn:microsoft.com/office/officeart/2005/8/layout/hChevron3"/>
    <dgm:cxn modelId="{00E3D0E6-E396-4138-BA3A-605360E86C1A}" type="presParOf" srcId="{6F53B99E-6E4A-49F0-9CD5-C9EC39F3139D}" destId="{4B314F8E-4C4B-49D6-92BC-0921982E49B0}" srcOrd="4" destOrd="0" presId="urn:microsoft.com/office/officeart/2005/8/layout/hChevron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3B7406-76CC-4EB0-99C6-E110C78740EF}" type="doc">
      <dgm:prSet loTypeId="urn:microsoft.com/office/officeart/2018/5/layout/IconCircleLabelList" loCatId="icon" qsTypeId="urn:microsoft.com/office/officeart/2005/8/quickstyle/simple1" qsCatId="simple" csTypeId="urn:microsoft.com/office/officeart/2018/5/colors/Iconchunking_neutralicon_accent5_2" csCatId="accent5" phldr="1"/>
      <dgm:spPr/>
      <dgm:t>
        <a:bodyPr/>
        <a:lstStyle/>
        <a:p>
          <a:endParaRPr lang="en-US"/>
        </a:p>
      </dgm:t>
    </dgm:pt>
    <dgm:pt modelId="{91592214-9662-4E8C-BBCE-6DC684B8300E}">
      <dgm:prSet phldrT="[Text]" phldr="0"/>
      <dgm:spPr/>
      <dgm:t>
        <a:bodyPr/>
        <a:lstStyle/>
        <a:p>
          <a:pPr>
            <a:lnSpc>
              <a:spcPct val="100000"/>
            </a:lnSpc>
            <a:defRPr cap="all"/>
          </a:pPr>
          <a:r>
            <a:rPr lang="en-US" err="1">
              <a:latin typeface="Aharoni"/>
            </a:rPr>
            <a:t>Vertrouwen</a:t>
          </a:r>
          <a:r>
            <a:rPr lang="en-US">
              <a:latin typeface="Aharoni"/>
            </a:rPr>
            <a:t> </a:t>
          </a:r>
          <a:endParaRPr lang="en-US"/>
        </a:p>
      </dgm:t>
    </dgm:pt>
    <dgm:pt modelId="{E2109817-8A28-4CD9-9802-A184E3DF2D01}" type="parTrans" cxnId="{CE8BE742-36E3-4DBC-B89B-235CD4421769}">
      <dgm:prSet/>
      <dgm:spPr/>
      <dgm:t>
        <a:bodyPr/>
        <a:lstStyle/>
        <a:p>
          <a:endParaRPr lang="en-US"/>
        </a:p>
      </dgm:t>
    </dgm:pt>
    <dgm:pt modelId="{CDDEDB94-8654-4AAF-B0DD-542F43AC7D40}" type="sibTrans" cxnId="{CE8BE742-36E3-4DBC-B89B-235CD4421769}">
      <dgm:prSet/>
      <dgm:spPr/>
      <dgm:t>
        <a:bodyPr/>
        <a:lstStyle/>
        <a:p>
          <a:endParaRPr lang="en-US"/>
        </a:p>
      </dgm:t>
    </dgm:pt>
    <dgm:pt modelId="{3FDDD122-0A10-4049-86DA-A93CA5AFF98F}">
      <dgm:prSet phldrT="[Text]" phldr="0"/>
      <dgm:spPr/>
      <dgm:t>
        <a:bodyPr/>
        <a:lstStyle/>
        <a:p>
          <a:pPr>
            <a:lnSpc>
              <a:spcPct val="100000"/>
            </a:lnSpc>
            <a:defRPr cap="all"/>
          </a:pPr>
          <a:r>
            <a:rPr lang="en-US" err="1">
              <a:latin typeface="Aharoni"/>
            </a:rPr>
            <a:t>Kwaliteit</a:t>
          </a:r>
          <a:endParaRPr lang="en-US" err="1"/>
        </a:p>
      </dgm:t>
    </dgm:pt>
    <dgm:pt modelId="{814E9A32-308D-4864-B8B0-A19BF678CFE1}" type="parTrans" cxnId="{F78BF800-2B64-4280-A27D-28AFF40D7542}">
      <dgm:prSet/>
      <dgm:spPr/>
      <dgm:t>
        <a:bodyPr/>
        <a:lstStyle/>
        <a:p>
          <a:endParaRPr lang="en-US"/>
        </a:p>
      </dgm:t>
    </dgm:pt>
    <dgm:pt modelId="{E6ADDA37-86FF-43A2-BFFC-80B09F2A02B2}" type="sibTrans" cxnId="{F78BF800-2B64-4280-A27D-28AFF40D7542}">
      <dgm:prSet/>
      <dgm:spPr/>
      <dgm:t>
        <a:bodyPr/>
        <a:lstStyle/>
        <a:p>
          <a:endParaRPr lang="en-US"/>
        </a:p>
      </dgm:t>
    </dgm:pt>
    <dgm:pt modelId="{C4EC150F-CF1F-42CB-B9F0-C5D2088BA342}">
      <dgm:prSet phldrT="[Text]" phldr="0"/>
      <dgm:spPr/>
      <dgm:t>
        <a:bodyPr/>
        <a:lstStyle/>
        <a:p>
          <a:pPr>
            <a:lnSpc>
              <a:spcPct val="100000"/>
            </a:lnSpc>
            <a:defRPr cap="all"/>
          </a:pPr>
          <a:r>
            <a:rPr lang="en-US">
              <a:latin typeface="Aharoni"/>
            </a:rPr>
            <a:t>Persoonlijke groei</a:t>
          </a:r>
        </a:p>
      </dgm:t>
    </dgm:pt>
    <dgm:pt modelId="{E4BF207C-907C-4123-9964-8F7CA3E48117}" type="parTrans" cxnId="{4B92DB5E-C445-43E8-A8F7-A5D870369F5D}">
      <dgm:prSet/>
      <dgm:spPr/>
      <dgm:t>
        <a:bodyPr/>
        <a:lstStyle/>
        <a:p>
          <a:endParaRPr lang="en-US"/>
        </a:p>
      </dgm:t>
    </dgm:pt>
    <dgm:pt modelId="{2536E32C-A4A8-4ADF-9A58-186388B96B0C}" type="sibTrans" cxnId="{4B92DB5E-C445-43E8-A8F7-A5D870369F5D}">
      <dgm:prSet/>
      <dgm:spPr/>
      <dgm:t>
        <a:bodyPr/>
        <a:lstStyle/>
        <a:p>
          <a:endParaRPr lang="en-US"/>
        </a:p>
      </dgm:t>
    </dgm:pt>
    <dgm:pt modelId="{FD3A6EC1-A6CF-414F-8375-5A1A9FA38411}">
      <dgm:prSet phldr="0"/>
      <dgm:spPr/>
      <dgm:t>
        <a:bodyPr/>
        <a:lstStyle/>
        <a:p>
          <a:pPr>
            <a:lnSpc>
              <a:spcPct val="100000"/>
            </a:lnSpc>
            <a:defRPr cap="all"/>
          </a:pPr>
          <a:r>
            <a:rPr lang="en-US">
              <a:latin typeface="Aharoni"/>
            </a:rPr>
            <a:t>Verantwoordelijkheid</a:t>
          </a:r>
        </a:p>
      </dgm:t>
    </dgm:pt>
    <dgm:pt modelId="{288D2355-F46D-497A-A597-E69D393CADD0}" type="parTrans" cxnId="{EBE1387F-98CA-416E-B8C9-97A0AAA9804D}">
      <dgm:prSet/>
      <dgm:spPr/>
      <dgm:t>
        <a:bodyPr/>
        <a:lstStyle/>
        <a:p>
          <a:endParaRPr lang="nl-NL"/>
        </a:p>
      </dgm:t>
    </dgm:pt>
    <dgm:pt modelId="{8F428121-2CCA-4E74-83D1-AB26588A4774}" type="sibTrans" cxnId="{EBE1387F-98CA-416E-B8C9-97A0AAA9804D}">
      <dgm:prSet/>
      <dgm:spPr/>
      <dgm:t>
        <a:bodyPr/>
        <a:lstStyle/>
        <a:p>
          <a:endParaRPr lang="nl-NL"/>
        </a:p>
      </dgm:t>
    </dgm:pt>
    <dgm:pt modelId="{2543A9C9-C0CA-485E-907A-85E362200F03}">
      <dgm:prSet phldr="0"/>
      <dgm:spPr/>
      <dgm:t>
        <a:bodyPr/>
        <a:lstStyle/>
        <a:p>
          <a:pPr>
            <a:lnSpc>
              <a:spcPct val="100000"/>
            </a:lnSpc>
            <a:defRPr cap="all"/>
          </a:pPr>
          <a:r>
            <a:rPr lang="en-US" err="1">
              <a:latin typeface="Aharoni"/>
            </a:rPr>
            <a:t>Plezier</a:t>
          </a:r>
          <a:endParaRPr lang="en-US" err="1"/>
        </a:p>
      </dgm:t>
    </dgm:pt>
    <dgm:pt modelId="{C568139C-CEE9-48F6-8710-072AA4B1C8A1}" type="parTrans" cxnId="{DB6B86CA-F505-4E88-9B9E-A9570FA6D4E2}">
      <dgm:prSet/>
      <dgm:spPr/>
      <dgm:t>
        <a:bodyPr/>
        <a:lstStyle/>
        <a:p>
          <a:endParaRPr lang="nl-NL"/>
        </a:p>
      </dgm:t>
    </dgm:pt>
    <dgm:pt modelId="{79042478-2542-48B8-8F60-B7BDFDF12364}" type="sibTrans" cxnId="{DB6B86CA-F505-4E88-9B9E-A9570FA6D4E2}">
      <dgm:prSet/>
      <dgm:spPr/>
      <dgm:t>
        <a:bodyPr/>
        <a:lstStyle/>
        <a:p>
          <a:endParaRPr lang="nl-NL"/>
        </a:p>
      </dgm:t>
    </dgm:pt>
    <dgm:pt modelId="{4750C04A-5EAC-43B0-A4B3-0A38D9DBEE2D}">
      <dgm:prSet phldr="0"/>
      <dgm:spPr/>
      <dgm:t>
        <a:bodyPr/>
        <a:lstStyle/>
        <a:p>
          <a:pPr rtl="0"/>
          <a:endParaRPr lang="en-US">
            <a:latin typeface="Aharoni"/>
          </a:endParaRPr>
        </a:p>
      </dgm:t>
    </dgm:pt>
    <dgm:pt modelId="{22EBCB68-BE40-4C10-AFBD-5A2366965062}" type="parTrans" cxnId="{A962DE5F-247B-4122-B367-D008A1753C85}">
      <dgm:prSet/>
      <dgm:spPr/>
      <dgm:t>
        <a:bodyPr/>
        <a:lstStyle/>
        <a:p>
          <a:endParaRPr lang="nl-NL"/>
        </a:p>
      </dgm:t>
    </dgm:pt>
    <dgm:pt modelId="{55CBEE82-9130-4C74-9AAC-FB34BE73D9E9}" type="sibTrans" cxnId="{A962DE5F-247B-4122-B367-D008A1753C85}">
      <dgm:prSet/>
      <dgm:spPr/>
      <dgm:t>
        <a:bodyPr/>
        <a:lstStyle/>
        <a:p>
          <a:endParaRPr lang="nl-NL"/>
        </a:p>
      </dgm:t>
    </dgm:pt>
    <dgm:pt modelId="{FA50DFB7-E078-42C3-9E7A-963FDD845C92}" type="pres">
      <dgm:prSet presAssocID="{3A3B7406-76CC-4EB0-99C6-E110C78740EF}" presName="root" presStyleCnt="0">
        <dgm:presLayoutVars>
          <dgm:dir/>
          <dgm:resizeHandles val="exact"/>
        </dgm:presLayoutVars>
      </dgm:prSet>
      <dgm:spPr/>
    </dgm:pt>
    <dgm:pt modelId="{7A90366D-9C2B-42D9-90DE-A2DA1A6174EF}" type="pres">
      <dgm:prSet presAssocID="{91592214-9662-4E8C-BBCE-6DC684B8300E}" presName="compNode" presStyleCnt="0"/>
      <dgm:spPr/>
    </dgm:pt>
    <dgm:pt modelId="{DD107149-F9F0-470A-9545-02A4F8802CB9}" type="pres">
      <dgm:prSet presAssocID="{91592214-9662-4E8C-BBCE-6DC684B8300E}" presName="iconBgRect" presStyleLbl="bgShp" presStyleIdx="0" presStyleCnt="5"/>
      <dgm:spPr/>
    </dgm:pt>
    <dgm:pt modelId="{E9FEBA61-4838-45EE-B16F-64D986D2C99F}" type="pres">
      <dgm:prSet presAssocID="{91592214-9662-4E8C-BBCE-6DC684B8300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rt"/>
        </a:ext>
      </dgm:extLst>
    </dgm:pt>
    <dgm:pt modelId="{9E3BEE86-85A0-4EDD-B072-F8199D8F5A6D}" type="pres">
      <dgm:prSet presAssocID="{91592214-9662-4E8C-BBCE-6DC684B8300E}" presName="spaceRect" presStyleCnt="0"/>
      <dgm:spPr/>
    </dgm:pt>
    <dgm:pt modelId="{59C06209-4F7B-4DB9-BD1A-85851791A385}" type="pres">
      <dgm:prSet presAssocID="{91592214-9662-4E8C-BBCE-6DC684B8300E}" presName="textRect" presStyleLbl="revTx" presStyleIdx="0" presStyleCnt="5">
        <dgm:presLayoutVars>
          <dgm:chMax val="1"/>
          <dgm:chPref val="1"/>
        </dgm:presLayoutVars>
      </dgm:prSet>
      <dgm:spPr/>
    </dgm:pt>
    <dgm:pt modelId="{AA8688D8-300B-4F31-886A-DE92EF983813}" type="pres">
      <dgm:prSet presAssocID="{CDDEDB94-8654-4AAF-B0DD-542F43AC7D40}" presName="sibTrans" presStyleCnt="0"/>
      <dgm:spPr/>
    </dgm:pt>
    <dgm:pt modelId="{3EF90DE3-5792-49FA-9C0E-9B7B19EB773D}" type="pres">
      <dgm:prSet presAssocID="{3FDDD122-0A10-4049-86DA-A93CA5AFF98F}" presName="compNode" presStyleCnt="0"/>
      <dgm:spPr/>
    </dgm:pt>
    <dgm:pt modelId="{E13DD894-488B-47E7-BBA2-EF8370C29832}" type="pres">
      <dgm:prSet presAssocID="{3FDDD122-0A10-4049-86DA-A93CA5AFF98F}" presName="iconBgRect" presStyleLbl="bgShp" presStyleIdx="1" presStyleCnt="5"/>
      <dgm:spPr/>
    </dgm:pt>
    <dgm:pt modelId="{5F3C7361-7D55-4592-9C64-3459918F378F}" type="pres">
      <dgm:prSet presAssocID="{3FDDD122-0A10-4049-86DA-A93CA5AFF98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ibbon"/>
        </a:ext>
      </dgm:extLst>
    </dgm:pt>
    <dgm:pt modelId="{DF686BB7-83A0-4A06-94DE-302A13F9699C}" type="pres">
      <dgm:prSet presAssocID="{3FDDD122-0A10-4049-86DA-A93CA5AFF98F}" presName="spaceRect" presStyleCnt="0"/>
      <dgm:spPr/>
    </dgm:pt>
    <dgm:pt modelId="{2D22177F-9CF0-436F-8D99-21BE081A77FF}" type="pres">
      <dgm:prSet presAssocID="{3FDDD122-0A10-4049-86DA-A93CA5AFF98F}" presName="textRect" presStyleLbl="revTx" presStyleIdx="1" presStyleCnt="5">
        <dgm:presLayoutVars>
          <dgm:chMax val="1"/>
          <dgm:chPref val="1"/>
        </dgm:presLayoutVars>
      </dgm:prSet>
      <dgm:spPr/>
    </dgm:pt>
    <dgm:pt modelId="{20F3DA81-5DF0-426E-9B04-B9E540B13200}" type="pres">
      <dgm:prSet presAssocID="{E6ADDA37-86FF-43A2-BFFC-80B09F2A02B2}" presName="sibTrans" presStyleCnt="0"/>
      <dgm:spPr/>
    </dgm:pt>
    <dgm:pt modelId="{D37D9E56-C87A-42FB-858C-8382ACBD51D0}" type="pres">
      <dgm:prSet presAssocID="{C4EC150F-CF1F-42CB-B9F0-C5D2088BA342}" presName="compNode" presStyleCnt="0"/>
      <dgm:spPr/>
    </dgm:pt>
    <dgm:pt modelId="{C8350E4F-7D55-4A4F-8150-55F66BFFBD5C}" type="pres">
      <dgm:prSet presAssocID="{C4EC150F-CF1F-42CB-B9F0-C5D2088BA342}" presName="iconBgRect" presStyleLbl="bgShp" presStyleIdx="2" presStyleCnt="5"/>
      <dgm:spPr/>
    </dgm:pt>
    <dgm:pt modelId="{83D9FC89-33A2-45A4-8422-1858209D163B}" type="pres">
      <dgm:prSet presAssocID="{C4EC150F-CF1F-42CB-B9F0-C5D2088BA342}"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pward trend"/>
        </a:ext>
      </dgm:extLst>
    </dgm:pt>
    <dgm:pt modelId="{AD9AE430-3625-4D66-A00F-C613A9266BEA}" type="pres">
      <dgm:prSet presAssocID="{C4EC150F-CF1F-42CB-B9F0-C5D2088BA342}" presName="spaceRect" presStyleCnt="0"/>
      <dgm:spPr/>
    </dgm:pt>
    <dgm:pt modelId="{251350FE-B245-41C0-A0A8-B8D0172592E3}" type="pres">
      <dgm:prSet presAssocID="{C4EC150F-CF1F-42CB-B9F0-C5D2088BA342}" presName="textRect" presStyleLbl="revTx" presStyleIdx="2" presStyleCnt="5">
        <dgm:presLayoutVars>
          <dgm:chMax val="1"/>
          <dgm:chPref val="1"/>
        </dgm:presLayoutVars>
      </dgm:prSet>
      <dgm:spPr/>
    </dgm:pt>
    <dgm:pt modelId="{2C8DCAC9-FF98-4C88-87C1-AB2040EF1732}" type="pres">
      <dgm:prSet presAssocID="{2536E32C-A4A8-4ADF-9A58-186388B96B0C}" presName="sibTrans" presStyleCnt="0"/>
      <dgm:spPr/>
    </dgm:pt>
    <dgm:pt modelId="{E03CF0E3-57F7-41C3-BA10-44900059E3C3}" type="pres">
      <dgm:prSet presAssocID="{2543A9C9-C0CA-485E-907A-85E362200F03}" presName="compNode" presStyleCnt="0"/>
      <dgm:spPr/>
    </dgm:pt>
    <dgm:pt modelId="{D068BF75-CB42-4BAA-9D73-B5735B56B7D1}" type="pres">
      <dgm:prSet presAssocID="{2543A9C9-C0CA-485E-907A-85E362200F03}" presName="iconBgRect" presStyleLbl="bgShp" presStyleIdx="3" presStyleCnt="5"/>
      <dgm:spPr/>
    </dgm:pt>
    <dgm:pt modelId="{DB54BE0B-4CD4-4AA5-B342-D80D1A288D4B}" type="pres">
      <dgm:prSet presAssocID="{2543A9C9-C0CA-485E-907A-85E362200F03}" presName="iconRect" presStyleLbl="node1" presStyleIdx="3" presStyleCnt="5"/>
      <dgm:spPr>
        <a:blipFill>
          <a:blip xmlns:r="http://schemas.openxmlformats.org/officeDocument/2006/relationships" r:embed="rId7">
            <a:extLs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ntour van lachend gezicht met effen opvulling"/>
        </a:ext>
      </dgm:extLst>
    </dgm:pt>
    <dgm:pt modelId="{0765FDEF-FE4F-44A9-9E8E-26687AA5BE1E}" type="pres">
      <dgm:prSet presAssocID="{2543A9C9-C0CA-485E-907A-85E362200F03}" presName="spaceRect" presStyleCnt="0"/>
      <dgm:spPr/>
    </dgm:pt>
    <dgm:pt modelId="{B0F05C60-2211-42F1-8EB0-3B1CF354C796}" type="pres">
      <dgm:prSet presAssocID="{2543A9C9-C0CA-485E-907A-85E362200F03}" presName="textRect" presStyleLbl="revTx" presStyleIdx="3" presStyleCnt="5">
        <dgm:presLayoutVars>
          <dgm:chMax val="1"/>
          <dgm:chPref val="1"/>
        </dgm:presLayoutVars>
      </dgm:prSet>
      <dgm:spPr/>
    </dgm:pt>
    <dgm:pt modelId="{3E0AD275-2169-4F33-80A9-CF7E80FF929C}" type="pres">
      <dgm:prSet presAssocID="{79042478-2542-48B8-8F60-B7BDFDF12364}" presName="sibTrans" presStyleCnt="0"/>
      <dgm:spPr/>
    </dgm:pt>
    <dgm:pt modelId="{3FF9D2B8-178E-4062-9902-21F67DC30DD6}" type="pres">
      <dgm:prSet presAssocID="{FD3A6EC1-A6CF-414F-8375-5A1A9FA38411}" presName="compNode" presStyleCnt="0"/>
      <dgm:spPr/>
    </dgm:pt>
    <dgm:pt modelId="{9052CE84-7AAA-4B30-8177-91B10088A8ED}" type="pres">
      <dgm:prSet presAssocID="{FD3A6EC1-A6CF-414F-8375-5A1A9FA38411}" presName="iconBgRect" presStyleLbl="bgShp" presStyleIdx="4" presStyleCnt="5"/>
      <dgm:spPr/>
    </dgm:pt>
    <dgm:pt modelId="{CE4F6BB2-9FDF-4FFD-B550-F30FA6453B75}" type="pres">
      <dgm:prSet presAssocID="{FD3A6EC1-A6CF-414F-8375-5A1A9FA38411}"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andshake"/>
        </a:ext>
      </dgm:extLst>
    </dgm:pt>
    <dgm:pt modelId="{C4398A57-50C4-401D-BEA8-585C6054E06C}" type="pres">
      <dgm:prSet presAssocID="{FD3A6EC1-A6CF-414F-8375-5A1A9FA38411}" presName="spaceRect" presStyleCnt="0"/>
      <dgm:spPr/>
    </dgm:pt>
    <dgm:pt modelId="{0DAFF3CC-7AE8-4E2B-996F-7F227F0C497D}" type="pres">
      <dgm:prSet presAssocID="{FD3A6EC1-A6CF-414F-8375-5A1A9FA38411}" presName="textRect" presStyleLbl="revTx" presStyleIdx="4" presStyleCnt="5">
        <dgm:presLayoutVars>
          <dgm:chMax val="1"/>
          <dgm:chPref val="1"/>
        </dgm:presLayoutVars>
      </dgm:prSet>
      <dgm:spPr/>
    </dgm:pt>
  </dgm:ptLst>
  <dgm:cxnLst>
    <dgm:cxn modelId="{F78BF800-2B64-4280-A27D-28AFF40D7542}" srcId="{3A3B7406-76CC-4EB0-99C6-E110C78740EF}" destId="{3FDDD122-0A10-4049-86DA-A93CA5AFF98F}" srcOrd="1" destOrd="0" parTransId="{814E9A32-308D-4864-B8B0-A19BF678CFE1}" sibTransId="{E6ADDA37-86FF-43A2-BFFC-80B09F2A02B2}"/>
    <dgm:cxn modelId="{4B92DB5E-C445-43E8-A8F7-A5D870369F5D}" srcId="{3A3B7406-76CC-4EB0-99C6-E110C78740EF}" destId="{C4EC150F-CF1F-42CB-B9F0-C5D2088BA342}" srcOrd="2" destOrd="0" parTransId="{E4BF207C-907C-4123-9964-8F7CA3E48117}" sibTransId="{2536E32C-A4A8-4ADF-9A58-186388B96B0C}"/>
    <dgm:cxn modelId="{A962DE5F-247B-4122-B367-D008A1753C85}" srcId="{FD3A6EC1-A6CF-414F-8375-5A1A9FA38411}" destId="{4750C04A-5EAC-43B0-A4B3-0A38D9DBEE2D}" srcOrd="0" destOrd="0" parTransId="{22EBCB68-BE40-4C10-AFBD-5A2366965062}" sibTransId="{55CBEE82-9130-4C74-9AAC-FB34BE73D9E9}"/>
    <dgm:cxn modelId="{CE8BE742-36E3-4DBC-B89B-235CD4421769}" srcId="{3A3B7406-76CC-4EB0-99C6-E110C78740EF}" destId="{91592214-9662-4E8C-BBCE-6DC684B8300E}" srcOrd="0" destOrd="0" parTransId="{E2109817-8A28-4CD9-9802-A184E3DF2D01}" sibTransId="{CDDEDB94-8654-4AAF-B0DD-542F43AC7D40}"/>
    <dgm:cxn modelId="{86AC2847-13AB-492D-BAD1-BC942F8AE2C2}" type="presOf" srcId="{3FDDD122-0A10-4049-86DA-A93CA5AFF98F}" destId="{2D22177F-9CF0-436F-8D99-21BE081A77FF}" srcOrd="0" destOrd="0" presId="urn:microsoft.com/office/officeart/2018/5/layout/IconCircleLabelList"/>
    <dgm:cxn modelId="{EBE1387F-98CA-416E-B8C9-97A0AAA9804D}" srcId="{3A3B7406-76CC-4EB0-99C6-E110C78740EF}" destId="{FD3A6EC1-A6CF-414F-8375-5A1A9FA38411}" srcOrd="4" destOrd="0" parTransId="{288D2355-F46D-497A-A597-E69D393CADD0}" sibTransId="{8F428121-2CCA-4E74-83D1-AB26588A4774}"/>
    <dgm:cxn modelId="{74FA5398-CEA0-4DDD-9546-EDE91FC65314}" type="presOf" srcId="{FD3A6EC1-A6CF-414F-8375-5A1A9FA38411}" destId="{0DAFF3CC-7AE8-4E2B-996F-7F227F0C497D}" srcOrd="0" destOrd="0" presId="urn:microsoft.com/office/officeart/2018/5/layout/IconCircleLabelList"/>
    <dgm:cxn modelId="{77C842A7-A10A-4990-A526-81F26F80011C}" type="presOf" srcId="{C4EC150F-CF1F-42CB-B9F0-C5D2088BA342}" destId="{251350FE-B245-41C0-A0A8-B8D0172592E3}" srcOrd="0" destOrd="0" presId="urn:microsoft.com/office/officeart/2018/5/layout/IconCircleLabelList"/>
    <dgm:cxn modelId="{5B3205AC-09E8-4C81-9CB9-FC4108081008}" type="presOf" srcId="{91592214-9662-4E8C-BBCE-6DC684B8300E}" destId="{59C06209-4F7B-4DB9-BD1A-85851791A385}" srcOrd="0" destOrd="0" presId="urn:microsoft.com/office/officeart/2018/5/layout/IconCircleLabelList"/>
    <dgm:cxn modelId="{988FE4C5-AD1A-4AD9-BC72-5954A95D6D01}" type="presOf" srcId="{2543A9C9-C0CA-485E-907A-85E362200F03}" destId="{B0F05C60-2211-42F1-8EB0-3B1CF354C796}" srcOrd="0" destOrd="0" presId="urn:microsoft.com/office/officeart/2018/5/layout/IconCircleLabelList"/>
    <dgm:cxn modelId="{DB6B86CA-F505-4E88-9B9E-A9570FA6D4E2}" srcId="{3A3B7406-76CC-4EB0-99C6-E110C78740EF}" destId="{2543A9C9-C0CA-485E-907A-85E362200F03}" srcOrd="3" destOrd="0" parTransId="{C568139C-CEE9-48F6-8710-072AA4B1C8A1}" sibTransId="{79042478-2542-48B8-8F60-B7BDFDF12364}"/>
    <dgm:cxn modelId="{877E80E9-C145-45B2-B3BA-A541D2C2251A}" type="presOf" srcId="{3A3B7406-76CC-4EB0-99C6-E110C78740EF}" destId="{FA50DFB7-E078-42C3-9E7A-963FDD845C92}" srcOrd="0" destOrd="0" presId="urn:microsoft.com/office/officeart/2018/5/layout/IconCircleLabelList"/>
    <dgm:cxn modelId="{B17CFDE2-E268-4EE9-B708-476E794B7EE2}" type="presParOf" srcId="{FA50DFB7-E078-42C3-9E7A-963FDD845C92}" destId="{7A90366D-9C2B-42D9-90DE-A2DA1A6174EF}" srcOrd="0" destOrd="0" presId="urn:microsoft.com/office/officeart/2018/5/layout/IconCircleLabelList"/>
    <dgm:cxn modelId="{52EAB069-2D50-4E00-98DD-4B74B3E4B120}" type="presParOf" srcId="{7A90366D-9C2B-42D9-90DE-A2DA1A6174EF}" destId="{DD107149-F9F0-470A-9545-02A4F8802CB9}" srcOrd="0" destOrd="0" presId="urn:microsoft.com/office/officeart/2018/5/layout/IconCircleLabelList"/>
    <dgm:cxn modelId="{CAA2D106-97A7-4006-B2E3-8E4A0F797320}" type="presParOf" srcId="{7A90366D-9C2B-42D9-90DE-A2DA1A6174EF}" destId="{E9FEBA61-4838-45EE-B16F-64D986D2C99F}" srcOrd="1" destOrd="0" presId="urn:microsoft.com/office/officeart/2018/5/layout/IconCircleLabelList"/>
    <dgm:cxn modelId="{7909F227-68F2-4715-A7F0-58340EAA34D9}" type="presParOf" srcId="{7A90366D-9C2B-42D9-90DE-A2DA1A6174EF}" destId="{9E3BEE86-85A0-4EDD-B072-F8199D8F5A6D}" srcOrd="2" destOrd="0" presId="urn:microsoft.com/office/officeart/2018/5/layout/IconCircleLabelList"/>
    <dgm:cxn modelId="{0A46715D-5621-47BD-ABA3-55863DAC7A05}" type="presParOf" srcId="{7A90366D-9C2B-42D9-90DE-A2DA1A6174EF}" destId="{59C06209-4F7B-4DB9-BD1A-85851791A385}" srcOrd="3" destOrd="0" presId="urn:microsoft.com/office/officeart/2018/5/layout/IconCircleLabelList"/>
    <dgm:cxn modelId="{C94819DF-37A8-46AC-BEF1-0BCE18FD9D76}" type="presParOf" srcId="{FA50DFB7-E078-42C3-9E7A-963FDD845C92}" destId="{AA8688D8-300B-4F31-886A-DE92EF983813}" srcOrd="1" destOrd="0" presId="urn:microsoft.com/office/officeart/2018/5/layout/IconCircleLabelList"/>
    <dgm:cxn modelId="{98B840D9-1DC4-4F58-B1DC-B79B530E2A81}" type="presParOf" srcId="{FA50DFB7-E078-42C3-9E7A-963FDD845C92}" destId="{3EF90DE3-5792-49FA-9C0E-9B7B19EB773D}" srcOrd="2" destOrd="0" presId="urn:microsoft.com/office/officeart/2018/5/layout/IconCircleLabelList"/>
    <dgm:cxn modelId="{3D60BF6F-A517-463F-955F-64CA73D8F904}" type="presParOf" srcId="{3EF90DE3-5792-49FA-9C0E-9B7B19EB773D}" destId="{E13DD894-488B-47E7-BBA2-EF8370C29832}" srcOrd="0" destOrd="0" presId="urn:microsoft.com/office/officeart/2018/5/layout/IconCircleLabelList"/>
    <dgm:cxn modelId="{68611B62-5952-417B-B306-B13AC101F5D9}" type="presParOf" srcId="{3EF90DE3-5792-49FA-9C0E-9B7B19EB773D}" destId="{5F3C7361-7D55-4592-9C64-3459918F378F}" srcOrd="1" destOrd="0" presId="urn:microsoft.com/office/officeart/2018/5/layout/IconCircleLabelList"/>
    <dgm:cxn modelId="{8F111FFC-785C-4CA3-A6E7-904C00EF9147}" type="presParOf" srcId="{3EF90DE3-5792-49FA-9C0E-9B7B19EB773D}" destId="{DF686BB7-83A0-4A06-94DE-302A13F9699C}" srcOrd="2" destOrd="0" presId="urn:microsoft.com/office/officeart/2018/5/layout/IconCircleLabelList"/>
    <dgm:cxn modelId="{CF4C6417-4EB3-4DCE-BD04-36096D2F571A}" type="presParOf" srcId="{3EF90DE3-5792-49FA-9C0E-9B7B19EB773D}" destId="{2D22177F-9CF0-436F-8D99-21BE081A77FF}" srcOrd="3" destOrd="0" presId="urn:microsoft.com/office/officeart/2018/5/layout/IconCircleLabelList"/>
    <dgm:cxn modelId="{D248462A-1EDF-4FA7-8F18-5E8BF1BA7FE3}" type="presParOf" srcId="{FA50DFB7-E078-42C3-9E7A-963FDD845C92}" destId="{20F3DA81-5DF0-426E-9B04-B9E540B13200}" srcOrd="3" destOrd="0" presId="urn:microsoft.com/office/officeart/2018/5/layout/IconCircleLabelList"/>
    <dgm:cxn modelId="{D6848937-6653-4192-90CE-03B6CD378409}" type="presParOf" srcId="{FA50DFB7-E078-42C3-9E7A-963FDD845C92}" destId="{D37D9E56-C87A-42FB-858C-8382ACBD51D0}" srcOrd="4" destOrd="0" presId="urn:microsoft.com/office/officeart/2018/5/layout/IconCircleLabelList"/>
    <dgm:cxn modelId="{7CEF4100-CEC5-4716-BF73-CBCE2DAE5A65}" type="presParOf" srcId="{D37D9E56-C87A-42FB-858C-8382ACBD51D0}" destId="{C8350E4F-7D55-4A4F-8150-55F66BFFBD5C}" srcOrd="0" destOrd="0" presId="urn:microsoft.com/office/officeart/2018/5/layout/IconCircleLabelList"/>
    <dgm:cxn modelId="{C1235C00-B570-4E23-B209-D721B03A4215}" type="presParOf" srcId="{D37D9E56-C87A-42FB-858C-8382ACBD51D0}" destId="{83D9FC89-33A2-45A4-8422-1858209D163B}" srcOrd="1" destOrd="0" presId="urn:microsoft.com/office/officeart/2018/5/layout/IconCircleLabelList"/>
    <dgm:cxn modelId="{28B2835A-BC53-4E61-A907-E35719E6FE20}" type="presParOf" srcId="{D37D9E56-C87A-42FB-858C-8382ACBD51D0}" destId="{AD9AE430-3625-4D66-A00F-C613A9266BEA}" srcOrd="2" destOrd="0" presId="urn:microsoft.com/office/officeart/2018/5/layout/IconCircleLabelList"/>
    <dgm:cxn modelId="{BAD504DF-5405-44E4-A56F-A0D7998EBC41}" type="presParOf" srcId="{D37D9E56-C87A-42FB-858C-8382ACBD51D0}" destId="{251350FE-B245-41C0-A0A8-B8D0172592E3}" srcOrd="3" destOrd="0" presId="urn:microsoft.com/office/officeart/2018/5/layout/IconCircleLabelList"/>
    <dgm:cxn modelId="{6E0300E6-9843-4A0D-B4C2-E32CBF933CE5}" type="presParOf" srcId="{FA50DFB7-E078-42C3-9E7A-963FDD845C92}" destId="{2C8DCAC9-FF98-4C88-87C1-AB2040EF1732}" srcOrd="5" destOrd="0" presId="urn:microsoft.com/office/officeart/2018/5/layout/IconCircleLabelList"/>
    <dgm:cxn modelId="{F9395B1F-20A3-44BD-995D-BD003881F198}" type="presParOf" srcId="{FA50DFB7-E078-42C3-9E7A-963FDD845C92}" destId="{E03CF0E3-57F7-41C3-BA10-44900059E3C3}" srcOrd="6" destOrd="0" presId="urn:microsoft.com/office/officeart/2018/5/layout/IconCircleLabelList"/>
    <dgm:cxn modelId="{262A9CDF-B6DD-45BF-BD23-C5572408A0FD}" type="presParOf" srcId="{E03CF0E3-57F7-41C3-BA10-44900059E3C3}" destId="{D068BF75-CB42-4BAA-9D73-B5735B56B7D1}" srcOrd="0" destOrd="0" presId="urn:microsoft.com/office/officeart/2018/5/layout/IconCircleLabelList"/>
    <dgm:cxn modelId="{39FAE5CC-CB0B-42A5-93AE-C55B4AED08A3}" type="presParOf" srcId="{E03CF0E3-57F7-41C3-BA10-44900059E3C3}" destId="{DB54BE0B-4CD4-4AA5-B342-D80D1A288D4B}" srcOrd="1" destOrd="0" presId="urn:microsoft.com/office/officeart/2018/5/layout/IconCircleLabelList"/>
    <dgm:cxn modelId="{19DDC52A-B660-4555-9E90-C31ADFFE29DD}" type="presParOf" srcId="{E03CF0E3-57F7-41C3-BA10-44900059E3C3}" destId="{0765FDEF-FE4F-44A9-9E8E-26687AA5BE1E}" srcOrd="2" destOrd="0" presId="urn:microsoft.com/office/officeart/2018/5/layout/IconCircleLabelList"/>
    <dgm:cxn modelId="{B7498951-F104-4233-8550-D73F0F13DF71}" type="presParOf" srcId="{E03CF0E3-57F7-41C3-BA10-44900059E3C3}" destId="{B0F05C60-2211-42F1-8EB0-3B1CF354C796}" srcOrd="3" destOrd="0" presId="urn:microsoft.com/office/officeart/2018/5/layout/IconCircleLabelList"/>
    <dgm:cxn modelId="{97C1E0FD-4B72-433C-B351-72B85773C875}" type="presParOf" srcId="{FA50DFB7-E078-42C3-9E7A-963FDD845C92}" destId="{3E0AD275-2169-4F33-80A9-CF7E80FF929C}" srcOrd="7" destOrd="0" presId="urn:microsoft.com/office/officeart/2018/5/layout/IconCircleLabelList"/>
    <dgm:cxn modelId="{3F5DF9C9-85B7-4243-8278-7FD788C4B9A7}" type="presParOf" srcId="{FA50DFB7-E078-42C3-9E7A-963FDD845C92}" destId="{3FF9D2B8-178E-4062-9902-21F67DC30DD6}" srcOrd="8" destOrd="0" presId="urn:microsoft.com/office/officeart/2018/5/layout/IconCircleLabelList"/>
    <dgm:cxn modelId="{6625E551-9D62-42A3-9543-FF9525F9D6BA}" type="presParOf" srcId="{3FF9D2B8-178E-4062-9902-21F67DC30DD6}" destId="{9052CE84-7AAA-4B30-8177-91B10088A8ED}" srcOrd="0" destOrd="0" presId="urn:microsoft.com/office/officeart/2018/5/layout/IconCircleLabelList"/>
    <dgm:cxn modelId="{9B4C5342-FBA5-46B6-AD5A-98DCD744E773}" type="presParOf" srcId="{3FF9D2B8-178E-4062-9902-21F67DC30DD6}" destId="{CE4F6BB2-9FDF-4FFD-B550-F30FA6453B75}" srcOrd="1" destOrd="0" presId="urn:microsoft.com/office/officeart/2018/5/layout/IconCircleLabelList"/>
    <dgm:cxn modelId="{F2F8B3E7-EABA-4AAE-B426-7BC68BA36ACE}" type="presParOf" srcId="{3FF9D2B8-178E-4062-9902-21F67DC30DD6}" destId="{C4398A57-50C4-401D-BEA8-585C6054E06C}" srcOrd="2" destOrd="0" presId="urn:microsoft.com/office/officeart/2018/5/layout/IconCircleLabelList"/>
    <dgm:cxn modelId="{313AD82D-1C46-4E09-BF62-336ADECD00A8}" type="presParOf" srcId="{3FF9D2B8-178E-4062-9902-21F67DC30DD6}" destId="{0DAFF3CC-7AE8-4E2B-996F-7F227F0C497D}"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B3A880-6F7F-4747-9C6F-D0194010A149}" type="doc">
      <dgm:prSet loTypeId="urn:microsoft.com/office/officeart/2005/8/layout/venn3" loCatId="relationship" qsTypeId="urn:microsoft.com/office/officeart/2005/8/quickstyle/simple5" qsCatId="simple" csTypeId="urn:microsoft.com/office/officeart/2005/8/colors/accent5_2" csCatId="accent5" phldr="1"/>
      <dgm:spPr/>
    </dgm:pt>
    <dgm:pt modelId="{D47B67D4-A3A7-4F7E-B580-B10D7CB1CCA1}">
      <dgm:prSet phldrT="[Text]" phldr="0"/>
      <dgm:spPr/>
      <dgm:t>
        <a:bodyPr/>
        <a:lstStyle/>
        <a:p>
          <a:pPr rtl="0"/>
          <a:r>
            <a:rPr lang="en-US">
              <a:latin typeface="Aharoni"/>
            </a:rPr>
            <a:t> </a:t>
          </a:r>
          <a:endParaRPr lang="en-US"/>
        </a:p>
      </dgm:t>
    </dgm:pt>
    <dgm:pt modelId="{DE46A111-1E19-41C3-823E-A54380CCC393}" type="parTrans" cxnId="{3A024E7C-FE1C-46A9-A0C8-3A1DFFA55E89}">
      <dgm:prSet/>
      <dgm:spPr/>
      <dgm:t>
        <a:bodyPr/>
        <a:lstStyle/>
        <a:p>
          <a:endParaRPr lang="nl-NL"/>
        </a:p>
      </dgm:t>
    </dgm:pt>
    <dgm:pt modelId="{A3B8DAA0-B565-4EB4-91B5-4B26E7BBCDF3}" type="sibTrans" cxnId="{3A024E7C-FE1C-46A9-A0C8-3A1DFFA55E89}">
      <dgm:prSet/>
      <dgm:spPr/>
      <dgm:t>
        <a:bodyPr/>
        <a:lstStyle/>
        <a:p>
          <a:endParaRPr lang="en-US"/>
        </a:p>
      </dgm:t>
    </dgm:pt>
    <dgm:pt modelId="{17509F69-DF93-4AA7-9D44-D5275B064935}" type="pres">
      <dgm:prSet presAssocID="{CAB3A880-6F7F-4747-9C6F-D0194010A149}" presName="Name0" presStyleCnt="0">
        <dgm:presLayoutVars>
          <dgm:dir/>
          <dgm:resizeHandles val="exact"/>
        </dgm:presLayoutVars>
      </dgm:prSet>
      <dgm:spPr/>
    </dgm:pt>
    <dgm:pt modelId="{30FAC8E7-8C4C-4364-9CEA-86284E2AB98B}" type="pres">
      <dgm:prSet presAssocID="{D47B67D4-A3A7-4F7E-B580-B10D7CB1CCA1}" presName="Name5" presStyleLbl="vennNode1" presStyleIdx="0" presStyleCnt="1" custLinFactNeighborX="1303" custLinFactNeighborY="-23492">
        <dgm:presLayoutVars>
          <dgm:bulletEnabled val="1"/>
        </dgm:presLayoutVars>
      </dgm:prSet>
      <dgm:spPr/>
    </dgm:pt>
  </dgm:ptLst>
  <dgm:cxnLst>
    <dgm:cxn modelId="{3A024E7C-FE1C-46A9-A0C8-3A1DFFA55E89}" srcId="{CAB3A880-6F7F-4747-9C6F-D0194010A149}" destId="{D47B67D4-A3A7-4F7E-B580-B10D7CB1CCA1}" srcOrd="0" destOrd="0" parTransId="{DE46A111-1E19-41C3-823E-A54380CCC393}" sibTransId="{A3B8DAA0-B565-4EB4-91B5-4B26E7BBCDF3}"/>
    <dgm:cxn modelId="{4E47AF7E-BC85-477C-8FBD-9D45F8855AA9}" type="presOf" srcId="{D47B67D4-A3A7-4F7E-B580-B10D7CB1CCA1}" destId="{30FAC8E7-8C4C-4364-9CEA-86284E2AB98B}" srcOrd="0" destOrd="0" presId="urn:microsoft.com/office/officeart/2005/8/layout/venn3"/>
    <dgm:cxn modelId="{9F1194ED-8E15-46AD-B285-6F0F5F13AB04}" type="presOf" srcId="{CAB3A880-6F7F-4747-9C6F-D0194010A149}" destId="{17509F69-DF93-4AA7-9D44-D5275B064935}" srcOrd="0" destOrd="0" presId="urn:microsoft.com/office/officeart/2005/8/layout/venn3"/>
    <dgm:cxn modelId="{A771257B-0410-4652-B9D2-C48680D7D815}" type="presParOf" srcId="{17509F69-DF93-4AA7-9D44-D5275B064935}" destId="{30FAC8E7-8C4C-4364-9CEA-86284E2AB98B}" srcOrd="0"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B3A880-6F7F-4747-9C6F-D0194010A149}" type="doc">
      <dgm:prSet loTypeId="urn:microsoft.com/office/officeart/2005/8/layout/venn3" loCatId="relationship" qsTypeId="urn:microsoft.com/office/officeart/2005/8/quickstyle/simple5" qsCatId="simple" csTypeId="urn:microsoft.com/office/officeart/2005/8/colors/accent5_2" csCatId="accent5" phldr="1"/>
      <dgm:spPr/>
    </dgm:pt>
    <dgm:pt modelId="{D47B67D4-A3A7-4F7E-B580-B10D7CB1CCA1}">
      <dgm:prSet phldrT="[Text]" phldr="0"/>
      <dgm:spPr/>
      <dgm:t>
        <a:bodyPr/>
        <a:lstStyle/>
        <a:p>
          <a:pPr rtl="0"/>
          <a:r>
            <a:rPr lang="en-US">
              <a:latin typeface="Aharoni"/>
            </a:rPr>
            <a:t> </a:t>
          </a:r>
          <a:endParaRPr lang="en-US"/>
        </a:p>
      </dgm:t>
    </dgm:pt>
    <dgm:pt modelId="{DE46A111-1E19-41C3-823E-A54380CCC393}" type="parTrans" cxnId="{3A024E7C-FE1C-46A9-A0C8-3A1DFFA55E89}">
      <dgm:prSet/>
      <dgm:spPr/>
    </dgm:pt>
    <dgm:pt modelId="{A3B8DAA0-B565-4EB4-91B5-4B26E7BBCDF3}" type="sibTrans" cxnId="{3A024E7C-FE1C-46A9-A0C8-3A1DFFA55E89}">
      <dgm:prSet/>
      <dgm:spPr/>
      <dgm:t>
        <a:bodyPr/>
        <a:lstStyle/>
        <a:p>
          <a:endParaRPr lang="en-US"/>
        </a:p>
      </dgm:t>
    </dgm:pt>
    <dgm:pt modelId="{17509F69-DF93-4AA7-9D44-D5275B064935}" type="pres">
      <dgm:prSet presAssocID="{CAB3A880-6F7F-4747-9C6F-D0194010A149}" presName="Name0" presStyleCnt="0">
        <dgm:presLayoutVars>
          <dgm:dir/>
          <dgm:resizeHandles val="exact"/>
        </dgm:presLayoutVars>
      </dgm:prSet>
      <dgm:spPr/>
    </dgm:pt>
    <dgm:pt modelId="{30FAC8E7-8C4C-4364-9CEA-86284E2AB98B}" type="pres">
      <dgm:prSet presAssocID="{D47B67D4-A3A7-4F7E-B580-B10D7CB1CCA1}" presName="Name5" presStyleLbl="vennNode1" presStyleIdx="0" presStyleCnt="1">
        <dgm:presLayoutVars>
          <dgm:bulletEnabled val="1"/>
        </dgm:presLayoutVars>
      </dgm:prSet>
      <dgm:spPr/>
    </dgm:pt>
  </dgm:ptLst>
  <dgm:cxnLst>
    <dgm:cxn modelId="{3A024E7C-FE1C-46A9-A0C8-3A1DFFA55E89}" srcId="{CAB3A880-6F7F-4747-9C6F-D0194010A149}" destId="{D47B67D4-A3A7-4F7E-B580-B10D7CB1CCA1}" srcOrd="0" destOrd="0" parTransId="{DE46A111-1E19-41C3-823E-A54380CCC393}" sibTransId="{A3B8DAA0-B565-4EB4-91B5-4B26E7BBCDF3}"/>
    <dgm:cxn modelId="{4E47AF7E-BC85-477C-8FBD-9D45F8855AA9}" type="presOf" srcId="{D47B67D4-A3A7-4F7E-B580-B10D7CB1CCA1}" destId="{30FAC8E7-8C4C-4364-9CEA-86284E2AB98B}" srcOrd="0" destOrd="0" presId="urn:microsoft.com/office/officeart/2005/8/layout/venn3"/>
    <dgm:cxn modelId="{9F1194ED-8E15-46AD-B285-6F0F5F13AB04}" type="presOf" srcId="{CAB3A880-6F7F-4747-9C6F-D0194010A149}" destId="{17509F69-DF93-4AA7-9D44-D5275B064935}" srcOrd="0" destOrd="0" presId="urn:microsoft.com/office/officeart/2005/8/layout/venn3"/>
    <dgm:cxn modelId="{A771257B-0410-4652-B9D2-C48680D7D815}" type="presParOf" srcId="{17509F69-DF93-4AA7-9D44-D5275B064935}" destId="{30FAC8E7-8C4C-4364-9CEA-86284E2AB98B}" srcOrd="0"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AB3A880-6F7F-4747-9C6F-D0194010A149}" type="doc">
      <dgm:prSet loTypeId="urn:microsoft.com/office/officeart/2005/8/layout/venn3" loCatId="relationship" qsTypeId="urn:microsoft.com/office/officeart/2005/8/quickstyle/simple5" qsCatId="simple" csTypeId="urn:microsoft.com/office/officeart/2005/8/colors/accent5_2" csCatId="accent5" phldr="1"/>
      <dgm:spPr/>
    </dgm:pt>
    <dgm:pt modelId="{D47B67D4-A3A7-4F7E-B580-B10D7CB1CCA1}">
      <dgm:prSet phldrT="[Text]" phldr="0"/>
      <dgm:spPr/>
      <dgm:t>
        <a:bodyPr/>
        <a:lstStyle/>
        <a:p>
          <a:pPr rtl="0"/>
          <a:r>
            <a:rPr lang="en-US">
              <a:latin typeface="Aharoni"/>
            </a:rPr>
            <a:t> </a:t>
          </a:r>
          <a:endParaRPr lang="en-US"/>
        </a:p>
      </dgm:t>
    </dgm:pt>
    <dgm:pt modelId="{DE46A111-1E19-41C3-823E-A54380CCC393}" type="parTrans" cxnId="{3A024E7C-FE1C-46A9-A0C8-3A1DFFA55E89}">
      <dgm:prSet/>
      <dgm:spPr/>
    </dgm:pt>
    <dgm:pt modelId="{A3B8DAA0-B565-4EB4-91B5-4B26E7BBCDF3}" type="sibTrans" cxnId="{3A024E7C-FE1C-46A9-A0C8-3A1DFFA55E89}">
      <dgm:prSet/>
      <dgm:spPr/>
      <dgm:t>
        <a:bodyPr/>
        <a:lstStyle/>
        <a:p>
          <a:endParaRPr lang="en-US"/>
        </a:p>
      </dgm:t>
    </dgm:pt>
    <dgm:pt modelId="{17509F69-DF93-4AA7-9D44-D5275B064935}" type="pres">
      <dgm:prSet presAssocID="{CAB3A880-6F7F-4747-9C6F-D0194010A149}" presName="Name0" presStyleCnt="0">
        <dgm:presLayoutVars>
          <dgm:dir/>
          <dgm:resizeHandles val="exact"/>
        </dgm:presLayoutVars>
      </dgm:prSet>
      <dgm:spPr/>
    </dgm:pt>
    <dgm:pt modelId="{30FAC8E7-8C4C-4364-9CEA-86284E2AB98B}" type="pres">
      <dgm:prSet presAssocID="{D47B67D4-A3A7-4F7E-B580-B10D7CB1CCA1}" presName="Name5" presStyleLbl="vennNode1" presStyleIdx="0" presStyleCnt="1">
        <dgm:presLayoutVars>
          <dgm:bulletEnabled val="1"/>
        </dgm:presLayoutVars>
      </dgm:prSet>
      <dgm:spPr/>
    </dgm:pt>
  </dgm:ptLst>
  <dgm:cxnLst>
    <dgm:cxn modelId="{3A024E7C-FE1C-46A9-A0C8-3A1DFFA55E89}" srcId="{CAB3A880-6F7F-4747-9C6F-D0194010A149}" destId="{D47B67D4-A3A7-4F7E-B580-B10D7CB1CCA1}" srcOrd="0" destOrd="0" parTransId="{DE46A111-1E19-41C3-823E-A54380CCC393}" sibTransId="{A3B8DAA0-B565-4EB4-91B5-4B26E7BBCDF3}"/>
    <dgm:cxn modelId="{4E47AF7E-BC85-477C-8FBD-9D45F8855AA9}" type="presOf" srcId="{D47B67D4-A3A7-4F7E-B580-B10D7CB1CCA1}" destId="{30FAC8E7-8C4C-4364-9CEA-86284E2AB98B}" srcOrd="0" destOrd="0" presId="urn:microsoft.com/office/officeart/2005/8/layout/venn3"/>
    <dgm:cxn modelId="{9F1194ED-8E15-46AD-B285-6F0F5F13AB04}" type="presOf" srcId="{CAB3A880-6F7F-4747-9C6F-D0194010A149}" destId="{17509F69-DF93-4AA7-9D44-D5275B064935}" srcOrd="0" destOrd="0" presId="urn:microsoft.com/office/officeart/2005/8/layout/venn3"/>
    <dgm:cxn modelId="{A771257B-0410-4652-B9D2-C48680D7D815}" type="presParOf" srcId="{17509F69-DF93-4AA7-9D44-D5275B064935}" destId="{30FAC8E7-8C4C-4364-9CEA-86284E2AB98B}" srcOrd="0" destOrd="0" presId="urn:microsoft.com/office/officeart/2005/8/layout/ven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B3A880-6F7F-4747-9C6F-D0194010A149}" type="doc">
      <dgm:prSet loTypeId="urn:microsoft.com/office/officeart/2005/8/layout/venn3" loCatId="relationship" qsTypeId="urn:microsoft.com/office/officeart/2005/8/quickstyle/simple5" qsCatId="simple" csTypeId="urn:microsoft.com/office/officeart/2005/8/colors/accent5_2" csCatId="accent5" phldr="1"/>
      <dgm:spPr/>
    </dgm:pt>
    <dgm:pt modelId="{D47B67D4-A3A7-4F7E-B580-B10D7CB1CCA1}">
      <dgm:prSet phldrT="[Text]" phldr="0"/>
      <dgm:spPr/>
      <dgm:t>
        <a:bodyPr/>
        <a:lstStyle/>
        <a:p>
          <a:pPr rtl="0"/>
          <a:r>
            <a:rPr lang="en-US">
              <a:latin typeface="Aharoni"/>
            </a:rPr>
            <a:t> </a:t>
          </a:r>
          <a:endParaRPr lang="en-US"/>
        </a:p>
      </dgm:t>
    </dgm:pt>
    <dgm:pt modelId="{DE46A111-1E19-41C3-823E-A54380CCC393}" type="parTrans" cxnId="{3A024E7C-FE1C-46A9-A0C8-3A1DFFA55E89}">
      <dgm:prSet/>
      <dgm:spPr/>
    </dgm:pt>
    <dgm:pt modelId="{A3B8DAA0-B565-4EB4-91B5-4B26E7BBCDF3}" type="sibTrans" cxnId="{3A024E7C-FE1C-46A9-A0C8-3A1DFFA55E89}">
      <dgm:prSet/>
      <dgm:spPr/>
      <dgm:t>
        <a:bodyPr/>
        <a:lstStyle/>
        <a:p>
          <a:endParaRPr lang="en-US"/>
        </a:p>
      </dgm:t>
    </dgm:pt>
    <dgm:pt modelId="{17509F69-DF93-4AA7-9D44-D5275B064935}" type="pres">
      <dgm:prSet presAssocID="{CAB3A880-6F7F-4747-9C6F-D0194010A149}" presName="Name0" presStyleCnt="0">
        <dgm:presLayoutVars>
          <dgm:dir/>
          <dgm:resizeHandles val="exact"/>
        </dgm:presLayoutVars>
      </dgm:prSet>
      <dgm:spPr/>
    </dgm:pt>
    <dgm:pt modelId="{30FAC8E7-8C4C-4364-9CEA-86284E2AB98B}" type="pres">
      <dgm:prSet presAssocID="{D47B67D4-A3A7-4F7E-B580-B10D7CB1CCA1}" presName="Name5" presStyleLbl="vennNode1" presStyleIdx="0" presStyleCnt="1">
        <dgm:presLayoutVars>
          <dgm:bulletEnabled val="1"/>
        </dgm:presLayoutVars>
      </dgm:prSet>
      <dgm:spPr/>
    </dgm:pt>
  </dgm:ptLst>
  <dgm:cxnLst>
    <dgm:cxn modelId="{3A024E7C-FE1C-46A9-A0C8-3A1DFFA55E89}" srcId="{CAB3A880-6F7F-4747-9C6F-D0194010A149}" destId="{D47B67D4-A3A7-4F7E-B580-B10D7CB1CCA1}" srcOrd="0" destOrd="0" parTransId="{DE46A111-1E19-41C3-823E-A54380CCC393}" sibTransId="{A3B8DAA0-B565-4EB4-91B5-4B26E7BBCDF3}"/>
    <dgm:cxn modelId="{4E47AF7E-BC85-477C-8FBD-9D45F8855AA9}" type="presOf" srcId="{D47B67D4-A3A7-4F7E-B580-B10D7CB1CCA1}" destId="{30FAC8E7-8C4C-4364-9CEA-86284E2AB98B}" srcOrd="0" destOrd="0" presId="urn:microsoft.com/office/officeart/2005/8/layout/venn3"/>
    <dgm:cxn modelId="{9F1194ED-8E15-46AD-B285-6F0F5F13AB04}" type="presOf" srcId="{CAB3A880-6F7F-4747-9C6F-D0194010A149}" destId="{17509F69-DF93-4AA7-9D44-D5275B064935}" srcOrd="0" destOrd="0" presId="urn:microsoft.com/office/officeart/2005/8/layout/venn3"/>
    <dgm:cxn modelId="{A771257B-0410-4652-B9D2-C48680D7D815}" type="presParOf" srcId="{17509F69-DF93-4AA7-9D44-D5275B064935}" destId="{30FAC8E7-8C4C-4364-9CEA-86284E2AB98B}" srcOrd="0" destOrd="0" presId="urn:microsoft.com/office/officeart/2005/8/layout/ven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AB3A880-6F7F-4747-9C6F-D0194010A149}" type="doc">
      <dgm:prSet loTypeId="urn:microsoft.com/office/officeart/2005/8/layout/venn3" loCatId="relationship" qsTypeId="urn:microsoft.com/office/officeart/2005/8/quickstyle/simple5" qsCatId="simple" csTypeId="urn:microsoft.com/office/officeart/2005/8/colors/accent5_2" csCatId="accent5" phldr="1"/>
      <dgm:spPr/>
    </dgm:pt>
    <dgm:pt modelId="{D47B67D4-A3A7-4F7E-B580-B10D7CB1CCA1}">
      <dgm:prSet phldrT="[Text]" phldr="0"/>
      <dgm:spPr/>
      <dgm:t>
        <a:bodyPr/>
        <a:lstStyle/>
        <a:p>
          <a:pPr rtl="0"/>
          <a:r>
            <a:rPr lang="en-US">
              <a:latin typeface="Aharoni"/>
            </a:rPr>
            <a:t> </a:t>
          </a:r>
          <a:endParaRPr lang="en-US"/>
        </a:p>
      </dgm:t>
    </dgm:pt>
    <dgm:pt modelId="{DE46A111-1E19-41C3-823E-A54380CCC393}" type="parTrans" cxnId="{3A024E7C-FE1C-46A9-A0C8-3A1DFFA55E89}">
      <dgm:prSet/>
      <dgm:spPr/>
      <dgm:t>
        <a:bodyPr/>
        <a:lstStyle/>
        <a:p>
          <a:endParaRPr lang="nl-BE"/>
        </a:p>
      </dgm:t>
    </dgm:pt>
    <dgm:pt modelId="{A3B8DAA0-B565-4EB4-91B5-4B26E7BBCDF3}" type="sibTrans" cxnId="{3A024E7C-FE1C-46A9-A0C8-3A1DFFA55E89}">
      <dgm:prSet/>
      <dgm:spPr/>
      <dgm:t>
        <a:bodyPr/>
        <a:lstStyle/>
        <a:p>
          <a:endParaRPr lang="en-US"/>
        </a:p>
      </dgm:t>
    </dgm:pt>
    <dgm:pt modelId="{17509F69-DF93-4AA7-9D44-D5275B064935}" type="pres">
      <dgm:prSet presAssocID="{CAB3A880-6F7F-4747-9C6F-D0194010A149}" presName="Name0" presStyleCnt="0">
        <dgm:presLayoutVars>
          <dgm:dir/>
          <dgm:resizeHandles val="exact"/>
        </dgm:presLayoutVars>
      </dgm:prSet>
      <dgm:spPr/>
    </dgm:pt>
    <dgm:pt modelId="{30FAC8E7-8C4C-4364-9CEA-86284E2AB98B}" type="pres">
      <dgm:prSet presAssocID="{D47B67D4-A3A7-4F7E-B580-B10D7CB1CCA1}" presName="Name5" presStyleLbl="vennNode1" presStyleIdx="0" presStyleCnt="1" custLinFactNeighborX="1303" custLinFactNeighborY="-737">
        <dgm:presLayoutVars>
          <dgm:bulletEnabled val="1"/>
        </dgm:presLayoutVars>
      </dgm:prSet>
      <dgm:spPr/>
    </dgm:pt>
  </dgm:ptLst>
  <dgm:cxnLst>
    <dgm:cxn modelId="{3A024E7C-FE1C-46A9-A0C8-3A1DFFA55E89}" srcId="{CAB3A880-6F7F-4747-9C6F-D0194010A149}" destId="{D47B67D4-A3A7-4F7E-B580-B10D7CB1CCA1}" srcOrd="0" destOrd="0" parTransId="{DE46A111-1E19-41C3-823E-A54380CCC393}" sibTransId="{A3B8DAA0-B565-4EB4-91B5-4B26E7BBCDF3}"/>
    <dgm:cxn modelId="{4E47AF7E-BC85-477C-8FBD-9D45F8855AA9}" type="presOf" srcId="{D47B67D4-A3A7-4F7E-B580-B10D7CB1CCA1}" destId="{30FAC8E7-8C4C-4364-9CEA-86284E2AB98B}" srcOrd="0" destOrd="0" presId="urn:microsoft.com/office/officeart/2005/8/layout/venn3"/>
    <dgm:cxn modelId="{9F1194ED-8E15-46AD-B285-6F0F5F13AB04}" type="presOf" srcId="{CAB3A880-6F7F-4747-9C6F-D0194010A149}" destId="{17509F69-DF93-4AA7-9D44-D5275B064935}" srcOrd="0" destOrd="0" presId="urn:microsoft.com/office/officeart/2005/8/layout/venn3"/>
    <dgm:cxn modelId="{A771257B-0410-4652-B9D2-C48680D7D815}" type="presParOf" srcId="{17509F69-DF93-4AA7-9D44-D5275B064935}" destId="{30FAC8E7-8C4C-4364-9CEA-86284E2AB98B}" srcOrd="0" destOrd="0" presId="urn:microsoft.com/office/officeart/2005/8/layout/ven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513CF93-C40A-43DA-BA98-5DFE00D121B5}"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nl-BE"/>
        </a:p>
      </dgm:t>
    </dgm:pt>
    <dgm:pt modelId="{CF36B9EE-35FE-4DAF-9EA5-37453FD47726}">
      <dgm:prSet phldrT="[Tekst]"/>
      <dgm:spPr>
        <a:solidFill>
          <a:schemeClr val="accent5">
            <a:lumMod val="40000"/>
            <a:lumOff val="60000"/>
          </a:schemeClr>
        </a:solidFill>
      </dgm:spPr>
      <dgm:t>
        <a:bodyPr/>
        <a:lstStyle/>
        <a:p>
          <a:r>
            <a:rPr lang="nl-BE"/>
            <a:t>Sportdagen</a:t>
          </a:r>
        </a:p>
      </dgm:t>
    </dgm:pt>
    <dgm:pt modelId="{087E6045-6447-4DCC-B97C-1A733F896B3F}" type="parTrans" cxnId="{CF20D7BE-49E5-419C-972F-C160D3CCA7B5}">
      <dgm:prSet/>
      <dgm:spPr/>
      <dgm:t>
        <a:bodyPr/>
        <a:lstStyle/>
        <a:p>
          <a:endParaRPr lang="nl-BE"/>
        </a:p>
      </dgm:t>
    </dgm:pt>
    <dgm:pt modelId="{FBAE1908-199E-4EE5-B29F-0022DA47BEB3}" type="sibTrans" cxnId="{CF20D7BE-49E5-419C-972F-C160D3CCA7B5}">
      <dgm:prSet/>
      <dgm:spPr/>
      <dgm:t>
        <a:bodyPr/>
        <a:lstStyle/>
        <a:p>
          <a:endParaRPr lang="nl-BE"/>
        </a:p>
      </dgm:t>
    </dgm:pt>
    <dgm:pt modelId="{E8D0388F-0B3D-4317-B8C3-77D1F326A5CB}">
      <dgm:prSet phldrT="[Tekst]"/>
      <dgm:spPr>
        <a:solidFill>
          <a:schemeClr val="accent5">
            <a:lumMod val="40000"/>
            <a:lumOff val="60000"/>
          </a:schemeClr>
        </a:solidFill>
      </dgm:spPr>
      <dgm:t>
        <a:bodyPr/>
        <a:lstStyle/>
        <a:p>
          <a:r>
            <a:rPr lang="nl-BE"/>
            <a:t>Schoolfeesten</a:t>
          </a:r>
        </a:p>
      </dgm:t>
    </dgm:pt>
    <dgm:pt modelId="{7A0063DC-DA04-4A7C-81B9-AB796F1C76C6}" type="parTrans" cxnId="{FC87EFF0-3822-4299-8818-9088B68EA753}">
      <dgm:prSet/>
      <dgm:spPr/>
      <dgm:t>
        <a:bodyPr/>
        <a:lstStyle/>
        <a:p>
          <a:endParaRPr lang="nl-BE"/>
        </a:p>
      </dgm:t>
    </dgm:pt>
    <dgm:pt modelId="{3BE329BE-EBC1-4C60-B0AD-C4AEC52442D9}" type="sibTrans" cxnId="{FC87EFF0-3822-4299-8818-9088B68EA753}">
      <dgm:prSet/>
      <dgm:spPr/>
      <dgm:t>
        <a:bodyPr/>
        <a:lstStyle/>
        <a:p>
          <a:endParaRPr lang="nl-BE"/>
        </a:p>
      </dgm:t>
    </dgm:pt>
    <dgm:pt modelId="{C398F2AC-F461-4276-BFFF-9AD336556E0B}">
      <dgm:prSet phldrT="[Tekst]"/>
      <dgm:spPr>
        <a:solidFill>
          <a:schemeClr val="accent5">
            <a:lumMod val="40000"/>
            <a:lumOff val="60000"/>
          </a:schemeClr>
        </a:solidFill>
      </dgm:spPr>
      <dgm:t>
        <a:bodyPr/>
        <a:lstStyle/>
        <a:p>
          <a:r>
            <a:rPr lang="nl-BE"/>
            <a:t>Meerdaagse uitstappen </a:t>
          </a:r>
        </a:p>
      </dgm:t>
    </dgm:pt>
    <dgm:pt modelId="{8E2109E3-B084-4948-A115-764B16190C21}" type="parTrans" cxnId="{F15959C0-057B-41C7-AC7B-C6CC492EFC6E}">
      <dgm:prSet/>
      <dgm:spPr/>
      <dgm:t>
        <a:bodyPr/>
        <a:lstStyle/>
        <a:p>
          <a:endParaRPr lang="nl-BE"/>
        </a:p>
      </dgm:t>
    </dgm:pt>
    <dgm:pt modelId="{2C83B7AE-52F2-4743-9139-AE84C8775F9D}" type="sibTrans" cxnId="{F15959C0-057B-41C7-AC7B-C6CC492EFC6E}">
      <dgm:prSet/>
      <dgm:spPr/>
      <dgm:t>
        <a:bodyPr/>
        <a:lstStyle/>
        <a:p>
          <a:endParaRPr lang="nl-BE"/>
        </a:p>
      </dgm:t>
    </dgm:pt>
    <dgm:pt modelId="{444A2788-8262-4897-8DAA-C8B124FF6269}" type="pres">
      <dgm:prSet presAssocID="{1513CF93-C40A-43DA-BA98-5DFE00D121B5}" presName="cycle" presStyleCnt="0">
        <dgm:presLayoutVars>
          <dgm:chMax val="1"/>
          <dgm:dir/>
          <dgm:animLvl val="ctr"/>
          <dgm:resizeHandles val="exact"/>
        </dgm:presLayoutVars>
      </dgm:prSet>
      <dgm:spPr/>
    </dgm:pt>
    <dgm:pt modelId="{6022C47C-2C02-4A94-BB43-297B785227CD}" type="pres">
      <dgm:prSet presAssocID="{CF36B9EE-35FE-4DAF-9EA5-37453FD47726}" presName="centerShape" presStyleLbl="node0" presStyleIdx="0" presStyleCnt="1"/>
      <dgm:spPr/>
    </dgm:pt>
    <dgm:pt modelId="{0135135E-22E4-443E-A955-1D4F8348E072}" type="pres">
      <dgm:prSet presAssocID="{7A0063DC-DA04-4A7C-81B9-AB796F1C76C6}" presName="Name9" presStyleLbl="parChTrans1D2" presStyleIdx="0" presStyleCnt="2"/>
      <dgm:spPr/>
    </dgm:pt>
    <dgm:pt modelId="{4942535E-93AA-4FCC-8BE7-18A4BDD2C76D}" type="pres">
      <dgm:prSet presAssocID="{7A0063DC-DA04-4A7C-81B9-AB796F1C76C6}" presName="connTx" presStyleLbl="parChTrans1D2" presStyleIdx="0" presStyleCnt="2"/>
      <dgm:spPr/>
    </dgm:pt>
    <dgm:pt modelId="{4C6C5B70-83D7-4D58-B887-97FB5CB19734}" type="pres">
      <dgm:prSet presAssocID="{E8D0388F-0B3D-4317-B8C3-77D1F326A5CB}" presName="node" presStyleLbl="node1" presStyleIdx="0" presStyleCnt="2">
        <dgm:presLayoutVars>
          <dgm:bulletEnabled val="1"/>
        </dgm:presLayoutVars>
      </dgm:prSet>
      <dgm:spPr/>
    </dgm:pt>
    <dgm:pt modelId="{7644FD09-CEEB-42B7-AF56-EAD3FDEDEDE2}" type="pres">
      <dgm:prSet presAssocID="{8E2109E3-B084-4948-A115-764B16190C21}" presName="Name9" presStyleLbl="parChTrans1D2" presStyleIdx="1" presStyleCnt="2"/>
      <dgm:spPr/>
    </dgm:pt>
    <dgm:pt modelId="{B405A003-4FBF-441C-8290-28DD63304D83}" type="pres">
      <dgm:prSet presAssocID="{8E2109E3-B084-4948-A115-764B16190C21}" presName="connTx" presStyleLbl="parChTrans1D2" presStyleIdx="1" presStyleCnt="2"/>
      <dgm:spPr/>
    </dgm:pt>
    <dgm:pt modelId="{BA4C8605-80C2-47FE-A388-DC8F6EC3FC47}" type="pres">
      <dgm:prSet presAssocID="{C398F2AC-F461-4276-BFFF-9AD336556E0B}" presName="node" presStyleLbl="node1" presStyleIdx="1" presStyleCnt="2">
        <dgm:presLayoutVars>
          <dgm:bulletEnabled val="1"/>
        </dgm:presLayoutVars>
      </dgm:prSet>
      <dgm:spPr/>
    </dgm:pt>
  </dgm:ptLst>
  <dgm:cxnLst>
    <dgm:cxn modelId="{8748E11F-C612-4BA2-9927-580013F6DF70}" type="presOf" srcId="{C398F2AC-F461-4276-BFFF-9AD336556E0B}" destId="{BA4C8605-80C2-47FE-A388-DC8F6EC3FC47}" srcOrd="0" destOrd="0" presId="urn:microsoft.com/office/officeart/2005/8/layout/radial1"/>
    <dgm:cxn modelId="{18217529-3D38-4FA7-94FD-EB28BA155B8E}" type="presOf" srcId="{8E2109E3-B084-4948-A115-764B16190C21}" destId="{B405A003-4FBF-441C-8290-28DD63304D83}" srcOrd="1" destOrd="0" presId="urn:microsoft.com/office/officeart/2005/8/layout/radial1"/>
    <dgm:cxn modelId="{2810596C-3E2E-4891-9F06-7F4D89FBBD7D}" type="presOf" srcId="{7A0063DC-DA04-4A7C-81B9-AB796F1C76C6}" destId="{4942535E-93AA-4FCC-8BE7-18A4BDD2C76D}" srcOrd="1" destOrd="0" presId="urn:microsoft.com/office/officeart/2005/8/layout/radial1"/>
    <dgm:cxn modelId="{D9D94199-E6C0-4C68-9EA7-97FBBFC003E5}" type="presOf" srcId="{CF36B9EE-35FE-4DAF-9EA5-37453FD47726}" destId="{6022C47C-2C02-4A94-BB43-297B785227CD}" srcOrd="0" destOrd="0" presId="urn:microsoft.com/office/officeart/2005/8/layout/radial1"/>
    <dgm:cxn modelId="{9430279C-993E-449D-99C1-6267C20136E5}" type="presOf" srcId="{1513CF93-C40A-43DA-BA98-5DFE00D121B5}" destId="{444A2788-8262-4897-8DAA-C8B124FF6269}" srcOrd="0" destOrd="0" presId="urn:microsoft.com/office/officeart/2005/8/layout/radial1"/>
    <dgm:cxn modelId="{7B2795A0-A0C4-465B-AE0D-9476209167A4}" type="presOf" srcId="{E8D0388F-0B3D-4317-B8C3-77D1F326A5CB}" destId="{4C6C5B70-83D7-4D58-B887-97FB5CB19734}" srcOrd="0" destOrd="0" presId="urn:microsoft.com/office/officeart/2005/8/layout/radial1"/>
    <dgm:cxn modelId="{CF20D7BE-49E5-419C-972F-C160D3CCA7B5}" srcId="{1513CF93-C40A-43DA-BA98-5DFE00D121B5}" destId="{CF36B9EE-35FE-4DAF-9EA5-37453FD47726}" srcOrd="0" destOrd="0" parTransId="{087E6045-6447-4DCC-B97C-1A733F896B3F}" sibTransId="{FBAE1908-199E-4EE5-B29F-0022DA47BEB3}"/>
    <dgm:cxn modelId="{F15959C0-057B-41C7-AC7B-C6CC492EFC6E}" srcId="{CF36B9EE-35FE-4DAF-9EA5-37453FD47726}" destId="{C398F2AC-F461-4276-BFFF-9AD336556E0B}" srcOrd="1" destOrd="0" parTransId="{8E2109E3-B084-4948-A115-764B16190C21}" sibTransId="{2C83B7AE-52F2-4743-9139-AE84C8775F9D}"/>
    <dgm:cxn modelId="{6F9E80C9-A339-4F79-ADBB-2CAE483EAA20}" type="presOf" srcId="{8E2109E3-B084-4948-A115-764B16190C21}" destId="{7644FD09-CEEB-42B7-AF56-EAD3FDEDEDE2}" srcOrd="0" destOrd="0" presId="urn:microsoft.com/office/officeart/2005/8/layout/radial1"/>
    <dgm:cxn modelId="{4EDE2FD0-F779-42DE-9FCB-3D753B01AA48}" type="presOf" srcId="{7A0063DC-DA04-4A7C-81B9-AB796F1C76C6}" destId="{0135135E-22E4-443E-A955-1D4F8348E072}" srcOrd="0" destOrd="0" presId="urn:microsoft.com/office/officeart/2005/8/layout/radial1"/>
    <dgm:cxn modelId="{FC87EFF0-3822-4299-8818-9088B68EA753}" srcId="{CF36B9EE-35FE-4DAF-9EA5-37453FD47726}" destId="{E8D0388F-0B3D-4317-B8C3-77D1F326A5CB}" srcOrd="0" destOrd="0" parTransId="{7A0063DC-DA04-4A7C-81B9-AB796F1C76C6}" sibTransId="{3BE329BE-EBC1-4C60-B0AD-C4AEC52442D9}"/>
    <dgm:cxn modelId="{71DB9E30-2190-4D64-A58B-AEFF58CE702E}" type="presParOf" srcId="{444A2788-8262-4897-8DAA-C8B124FF6269}" destId="{6022C47C-2C02-4A94-BB43-297B785227CD}" srcOrd="0" destOrd="0" presId="urn:microsoft.com/office/officeart/2005/8/layout/radial1"/>
    <dgm:cxn modelId="{9346E254-CA9B-4C53-8508-4D32B2879AB8}" type="presParOf" srcId="{444A2788-8262-4897-8DAA-C8B124FF6269}" destId="{0135135E-22E4-443E-A955-1D4F8348E072}" srcOrd="1" destOrd="0" presId="urn:microsoft.com/office/officeart/2005/8/layout/radial1"/>
    <dgm:cxn modelId="{F2266C04-2B9F-453F-B264-D62AAA93352E}" type="presParOf" srcId="{0135135E-22E4-443E-A955-1D4F8348E072}" destId="{4942535E-93AA-4FCC-8BE7-18A4BDD2C76D}" srcOrd="0" destOrd="0" presId="urn:microsoft.com/office/officeart/2005/8/layout/radial1"/>
    <dgm:cxn modelId="{677CDAA9-1A19-4206-BA90-83A81A668C6D}" type="presParOf" srcId="{444A2788-8262-4897-8DAA-C8B124FF6269}" destId="{4C6C5B70-83D7-4D58-B887-97FB5CB19734}" srcOrd="2" destOrd="0" presId="urn:microsoft.com/office/officeart/2005/8/layout/radial1"/>
    <dgm:cxn modelId="{3AC3BDAB-6CC6-470A-87A8-7C9017BC6A1C}" type="presParOf" srcId="{444A2788-8262-4897-8DAA-C8B124FF6269}" destId="{7644FD09-CEEB-42B7-AF56-EAD3FDEDEDE2}" srcOrd="3" destOrd="0" presId="urn:microsoft.com/office/officeart/2005/8/layout/radial1"/>
    <dgm:cxn modelId="{CA05BD94-76D3-4ADF-AAE7-F3963D090C5A}" type="presParOf" srcId="{7644FD09-CEEB-42B7-AF56-EAD3FDEDEDE2}" destId="{B405A003-4FBF-441C-8290-28DD63304D83}" srcOrd="0" destOrd="0" presId="urn:microsoft.com/office/officeart/2005/8/layout/radial1"/>
    <dgm:cxn modelId="{3F8DFEE0-0A98-447C-9F0C-EC11511682C0}" type="presParOf" srcId="{444A2788-8262-4897-8DAA-C8B124FF6269}" destId="{BA4C8605-80C2-47FE-A388-DC8F6EC3FC47}" srcOrd="4" destOrd="0" presId="urn:microsoft.com/office/officeart/2005/8/layout/radial1"/>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513CF93-C40A-43DA-BA98-5DFE00D121B5}"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nl-BE"/>
        </a:p>
      </dgm:t>
    </dgm:pt>
    <dgm:pt modelId="{CF36B9EE-35FE-4DAF-9EA5-37453FD47726}">
      <dgm:prSet phldrT="[Tekst]"/>
      <dgm:spPr>
        <a:solidFill>
          <a:schemeClr val="accent5">
            <a:lumMod val="40000"/>
            <a:lumOff val="60000"/>
          </a:schemeClr>
        </a:solidFill>
      </dgm:spPr>
      <dgm:t>
        <a:bodyPr/>
        <a:lstStyle/>
        <a:p>
          <a:r>
            <a:rPr lang="nl-BE"/>
            <a:t>Vieringen</a:t>
          </a:r>
        </a:p>
      </dgm:t>
    </dgm:pt>
    <dgm:pt modelId="{087E6045-6447-4DCC-B97C-1A733F896B3F}" type="parTrans" cxnId="{CF20D7BE-49E5-419C-972F-C160D3CCA7B5}">
      <dgm:prSet/>
      <dgm:spPr/>
      <dgm:t>
        <a:bodyPr/>
        <a:lstStyle/>
        <a:p>
          <a:endParaRPr lang="nl-BE"/>
        </a:p>
      </dgm:t>
    </dgm:pt>
    <dgm:pt modelId="{FBAE1908-199E-4EE5-B29F-0022DA47BEB3}" type="sibTrans" cxnId="{CF20D7BE-49E5-419C-972F-C160D3CCA7B5}">
      <dgm:prSet/>
      <dgm:spPr/>
      <dgm:t>
        <a:bodyPr/>
        <a:lstStyle/>
        <a:p>
          <a:endParaRPr lang="nl-BE"/>
        </a:p>
      </dgm:t>
    </dgm:pt>
    <dgm:pt modelId="{E8D0388F-0B3D-4317-B8C3-77D1F326A5CB}">
      <dgm:prSet phldrT="[Tekst]"/>
      <dgm:spPr>
        <a:solidFill>
          <a:schemeClr val="accent5">
            <a:lumMod val="40000"/>
            <a:lumOff val="60000"/>
          </a:schemeClr>
        </a:solidFill>
      </dgm:spPr>
      <dgm:t>
        <a:bodyPr/>
        <a:lstStyle/>
        <a:p>
          <a:r>
            <a:rPr lang="nl-BE"/>
            <a:t>Cultuur</a:t>
          </a:r>
        </a:p>
      </dgm:t>
    </dgm:pt>
    <dgm:pt modelId="{7A0063DC-DA04-4A7C-81B9-AB796F1C76C6}" type="parTrans" cxnId="{FC87EFF0-3822-4299-8818-9088B68EA753}">
      <dgm:prSet/>
      <dgm:spPr/>
      <dgm:t>
        <a:bodyPr/>
        <a:lstStyle/>
        <a:p>
          <a:endParaRPr lang="nl-BE"/>
        </a:p>
      </dgm:t>
    </dgm:pt>
    <dgm:pt modelId="{3BE329BE-EBC1-4C60-B0AD-C4AEC52442D9}" type="sibTrans" cxnId="{FC87EFF0-3822-4299-8818-9088B68EA753}">
      <dgm:prSet/>
      <dgm:spPr/>
      <dgm:t>
        <a:bodyPr/>
        <a:lstStyle/>
        <a:p>
          <a:endParaRPr lang="nl-BE"/>
        </a:p>
      </dgm:t>
    </dgm:pt>
    <dgm:pt modelId="{C398F2AC-F461-4276-BFFF-9AD336556E0B}">
      <dgm:prSet phldrT="[Tekst]" custT="1"/>
      <dgm:spPr>
        <a:solidFill>
          <a:schemeClr val="accent5">
            <a:lumMod val="40000"/>
            <a:lumOff val="60000"/>
          </a:schemeClr>
        </a:solidFill>
      </dgm:spPr>
      <dgm:t>
        <a:bodyPr/>
        <a:lstStyle/>
        <a:p>
          <a:r>
            <a:rPr lang="nl-BE" sz="1100"/>
            <a:t>Bewegingstussendoortjes</a:t>
          </a:r>
        </a:p>
      </dgm:t>
    </dgm:pt>
    <dgm:pt modelId="{8E2109E3-B084-4948-A115-764B16190C21}" type="parTrans" cxnId="{F15959C0-057B-41C7-AC7B-C6CC492EFC6E}">
      <dgm:prSet/>
      <dgm:spPr/>
      <dgm:t>
        <a:bodyPr/>
        <a:lstStyle/>
        <a:p>
          <a:endParaRPr lang="nl-BE"/>
        </a:p>
      </dgm:t>
    </dgm:pt>
    <dgm:pt modelId="{2C83B7AE-52F2-4743-9139-AE84C8775F9D}" type="sibTrans" cxnId="{F15959C0-057B-41C7-AC7B-C6CC492EFC6E}">
      <dgm:prSet/>
      <dgm:spPr/>
      <dgm:t>
        <a:bodyPr/>
        <a:lstStyle/>
        <a:p>
          <a:endParaRPr lang="nl-BE"/>
        </a:p>
      </dgm:t>
    </dgm:pt>
    <dgm:pt modelId="{444A2788-8262-4897-8DAA-C8B124FF6269}" type="pres">
      <dgm:prSet presAssocID="{1513CF93-C40A-43DA-BA98-5DFE00D121B5}" presName="cycle" presStyleCnt="0">
        <dgm:presLayoutVars>
          <dgm:chMax val="1"/>
          <dgm:dir/>
          <dgm:animLvl val="ctr"/>
          <dgm:resizeHandles val="exact"/>
        </dgm:presLayoutVars>
      </dgm:prSet>
      <dgm:spPr/>
    </dgm:pt>
    <dgm:pt modelId="{6022C47C-2C02-4A94-BB43-297B785227CD}" type="pres">
      <dgm:prSet presAssocID="{CF36B9EE-35FE-4DAF-9EA5-37453FD47726}" presName="centerShape" presStyleLbl="node0" presStyleIdx="0" presStyleCnt="1"/>
      <dgm:spPr/>
    </dgm:pt>
    <dgm:pt modelId="{0135135E-22E4-443E-A955-1D4F8348E072}" type="pres">
      <dgm:prSet presAssocID="{7A0063DC-DA04-4A7C-81B9-AB796F1C76C6}" presName="Name9" presStyleLbl="parChTrans1D2" presStyleIdx="0" presStyleCnt="2"/>
      <dgm:spPr/>
    </dgm:pt>
    <dgm:pt modelId="{4942535E-93AA-4FCC-8BE7-18A4BDD2C76D}" type="pres">
      <dgm:prSet presAssocID="{7A0063DC-DA04-4A7C-81B9-AB796F1C76C6}" presName="connTx" presStyleLbl="parChTrans1D2" presStyleIdx="0" presStyleCnt="2"/>
      <dgm:spPr/>
    </dgm:pt>
    <dgm:pt modelId="{4C6C5B70-83D7-4D58-B887-97FB5CB19734}" type="pres">
      <dgm:prSet presAssocID="{E8D0388F-0B3D-4317-B8C3-77D1F326A5CB}" presName="node" presStyleLbl="node1" presStyleIdx="0" presStyleCnt="2">
        <dgm:presLayoutVars>
          <dgm:bulletEnabled val="1"/>
        </dgm:presLayoutVars>
      </dgm:prSet>
      <dgm:spPr/>
    </dgm:pt>
    <dgm:pt modelId="{7644FD09-CEEB-42B7-AF56-EAD3FDEDEDE2}" type="pres">
      <dgm:prSet presAssocID="{8E2109E3-B084-4948-A115-764B16190C21}" presName="Name9" presStyleLbl="parChTrans1D2" presStyleIdx="1" presStyleCnt="2"/>
      <dgm:spPr/>
    </dgm:pt>
    <dgm:pt modelId="{B405A003-4FBF-441C-8290-28DD63304D83}" type="pres">
      <dgm:prSet presAssocID="{8E2109E3-B084-4948-A115-764B16190C21}" presName="connTx" presStyleLbl="parChTrans1D2" presStyleIdx="1" presStyleCnt="2"/>
      <dgm:spPr/>
    </dgm:pt>
    <dgm:pt modelId="{BA4C8605-80C2-47FE-A388-DC8F6EC3FC47}" type="pres">
      <dgm:prSet presAssocID="{C398F2AC-F461-4276-BFFF-9AD336556E0B}" presName="node" presStyleLbl="node1" presStyleIdx="1" presStyleCnt="2" custScaleX="111873">
        <dgm:presLayoutVars>
          <dgm:bulletEnabled val="1"/>
        </dgm:presLayoutVars>
      </dgm:prSet>
      <dgm:spPr/>
    </dgm:pt>
  </dgm:ptLst>
  <dgm:cxnLst>
    <dgm:cxn modelId="{8748E11F-C612-4BA2-9927-580013F6DF70}" type="presOf" srcId="{C398F2AC-F461-4276-BFFF-9AD336556E0B}" destId="{BA4C8605-80C2-47FE-A388-DC8F6EC3FC47}" srcOrd="0" destOrd="0" presId="urn:microsoft.com/office/officeart/2005/8/layout/radial1"/>
    <dgm:cxn modelId="{18217529-3D38-4FA7-94FD-EB28BA155B8E}" type="presOf" srcId="{8E2109E3-B084-4948-A115-764B16190C21}" destId="{B405A003-4FBF-441C-8290-28DD63304D83}" srcOrd="1" destOrd="0" presId="urn:microsoft.com/office/officeart/2005/8/layout/radial1"/>
    <dgm:cxn modelId="{2810596C-3E2E-4891-9F06-7F4D89FBBD7D}" type="presOf" srcId="{7A0063DC-DA04-4A7C-81B9-AB796F1C76C6}" destId="{4942535E-93AA-4FCC-8BE7-18A4BDD2C76D}" srcOrd="1" destOrd="0" presId="urn:microsoft.com/office/officeart/2005/8/layout/radial1"/>
    <dgm:cxn modelId="{D9D94199-E6C0-4C68-9EA7-97FBBFC003E5}" type="presOf" srcId="{CF36B9EE-35FE-4DAF-9EA5-37453FD47726}" destId="{6022C47C-2C02-4A94-BB43-297B785227CD}" srcOrd="0" destOrd="0" presId="urn:microsoft.com/office/officeart/2005/8/layout/radial1"/>
    <dgm:cxn modelId="{9430279C-993E-449D-99C1-6267C20136E5}" type="presOf" srcId="{1513CF93-C40A-43DA-BA98-5DFE00D121B5}" destId="{444A2788-8262-4897-8DAA-C8B124FF6269}" srcOrd="0" destOrd="0" presId="urn:microsoft.com/office/officeart/2005/8/layout/radial1"/>
    <dgm:cxn modelId="{7B2795A0-A0C4-465B-AE0D-9476209167A4}" type="presOf" srcId="{E8D0388F-0B3D-4317-B8C3-77D1F326A5CB}" destId="{4C6C5B70-83D7-4D58-B887-97FB5CB19734}" srcOrd="0" destOrd="0" presId="urn:microsoft.com/office/officeart/2005/8/layout/radial1"/>
    <dgm:cxn modelId="{CF20D7BE-49E5-419C-972F-C160D3CCA7B5}" srcId="{1513CF93-C40A-43DA-BA98-5DFE00D121B5}" destId="{CF36B9EE-35FE-4DAF-9EA5-37453FD47726}" srcOrd="0" destOrd="0" parTransId="{087E6045-6447-4DCC-B97C-1A733F896B3F}" sibTransId="{FBAE1908-199E-4EE5-B29F-0022DA47BEB3}"/>
    <dgm:cxn modelId="{F15959C0-057B-41C7-AC7B-C6CC492EFC6E}" srcId="{CF36B9EE-35FE-4DAF-9EA5-37453FD47726}" destId="{C398F2AC-F461-4276-BFFF-9AD336556E0B}" srcOrd="1" destOrd="0" parTransId="{8E2109E3-B084-4948-A115-764B16190C21}" sibTransId="{2C83B7AE-52F2-4743-9139-AE84C8775F9D}"/>
    <dgm:cxn modelId="{6F9E80C9-A339-4F79-ADBB-2CAE483EAA20}" type="presOf" srcId="{8E2109E3-B084-4948-A115-764B16190C21}" destId="{7644FD09-CEEB-42B7-AF56-EAD3FDEDEDE2}" srcOrd="0" destOrd="0" presId="urn:microsoft.com/office/officeart/2005/8/layout/radial1"/>
    <dgm:cxn modelId="{4EDE2FD0-F779-42DE-9FCB-3D753B01AA48}" type="presOf" srcId="{7A0063DC-DA04-4A7C-81B9-AB796F1C76C6}" destId="{0135135E-22E4-443E-A955-1D4F8348E072}" srcOrd="0" destOrd="0" presId="urn:microsoft.com/office/officeart/2005/8/layout/radial1"/>
    <dgm:cxn modelId="{FC87EFF0-3822-4299-8818-9088B68EA753}" srcId="{CF36B9EE-35FE-4DAF-9EA5-37453FD47726}" destId="{E8D0388F-0B3D-4317-B8C3-77D1F326A5CB}" srcOrd="0" destOrd="0" parTransId="{7A0063DC-DA04-4A7C-81B9-AB796F1C76C6}" sibTransId="{3BE329BE-EBC1-4C60-B0AD-C4AEC52442D9}"/>
    <dgm:cxn modelId="{71DB9E30-2190-4D64-A58B-AEFF58CE702E}" type="presParOf" srcId="{444A2788-8262-4897-8DAA-C8B124FF6269}" destId="{6022C47C-2C02-4A94-BB43-297B785227CD}" srcOrd="0" destOrd="0" presId="urn:microsoft.com/office/officeart/2005/8/layout/radial1"/>
    <dgm:cxn modelId="{9346E254-CA9B-4C53-8508-4D32B2879AB8}" type="presParOf" srcId="{444A2788-8262-4897-8DAA-C8B124FF6269}" destId="{0135135E-22E4-443E-A955-1D4F8348E072}" srcOrd="1" destOrd="0" presId="urn:microsoft.com/office/officeart/2005/8/layout/radial1"/>
    <dgm:cxn modelId="{F2266C04-2B9F-453F-B264-D62AAA93352E}" type="presParOf" srcId="{0135135E-22E4-443E-A955-1D4F8348E072}" destId="{4942535E-93AA-4FCC-8BE7-18A4BDD2C76D}" srcOrd="0" destOrd="0" presId="urn:microsoft.com/office/officeart/2005/8/layout/radial1"/>
    <dgm:cxn modelId="{677CDAA9-1A19-4206-BA90-83A81A668C6D}" type="presParOf" srcId="{444A2788-8262-4897-8DAA-C8B124FF6269}" destId="{4C6C5B70-83D7-4D58-B887-97FB5CB19734}" srcOrd="2" destOrd="0" presId="urn:microsoft.com/office/officeart/2005/8/layout/radial1"/>
    <dgm:cxn modelId="{3AC3BDAB-6CC6-470A-87A8-7C9017BC6A1C}" type="presParOf" srcId="{444A2788-8262-4897-8DAA-C8B124FF6269}" destId="{7644FD09-CEEB-42B7-AF56-EAD3FDEDEDE2}" srcOrd="3" destOrd="0" presId="urn:microsoft.com/office/officeart/2005/8/layout/radial1"/>
    <dgm:cxn modelId="{CA05BD94-76D3-4ADF-AAE7-F3963D090C5A}" type="presParOf" srcId="{7644FD09-CEEB-42B7-AF56-EAD3FDEDEDE2}" destId="{B405A003-4FBF-441C-8290-28DD63304D83}" srcOrd="0" destOrd="0" presId="urn:microsoft.com/office/officeart/2005/8/layout/radial1"/>
    <dgm:cxn modelId="{3F8DFEE0-0A98-447C-9F0C-EC11511682C0}" type="presParOf" srcId="{444A2788-8262-4897-8DAA-C8B124FF6269}" destId="{BA4C8605-80C2-47FE-A388-DC8F6EC3FC47}" srcOrd="4" destOrd="0" presId="urn:microsoft.com/office/officeart/2005/8/layout/radial1"/>
  </dgm:cxnLst>
  <dgm:bg/>
  <dgm:whole/>
  <dgm:extLst>
    <a:ext uri="http://schemas.microsoft.com/office/drawing/2008/diagram">
      <dsp:dataModelExt xmlns:dsp="http://schemas.microsoft.com/office/drawing/2008/diagram" relId="rId2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AC8E7-8C4C-4364-9CEA-86284E2AB98B}">
      <dsp:nvSpPr>
        <dsp:cNvPr id="0" name=""/>
        <dsp:cNvSpPr/>
      </dsp:nvSpPr>
      <dsp:spPr>
        <a:xfrm>
          <a:off x="24557" y="634"/>
          <a:ext cx="1885262" cy="1885262"/>
        </a:xfrm>
        <a:prstGeom prst="ellipse">
          <a:avLst/>
        </a:prstGeom>
        <a:gradFill rotWithShape="0">
          <a:gsLst>
            <a:gs pos="0">
              <a:schemeClr val="accent5">
                <a:alpha val="50000"/>
                <a:hueOff val="0"/>
                <a:satOff val="0"/>
                <a:lumOff val="0"/>
                <a:alphaOff val="0"/>
                <a:satMod val="103000"/>
                <a:lumMod val="102000"/>
                <a:tint val="94000"/>
              </a:schemeClr>
            </a:gs>
            <a:gs pos="50000">
              <a:schemeClr val="accent5">
                <a:alpha val="50000"/>
                <a:hueOff val="0"/>
                <a:satOff val="0"/>
                <a:lumOff val="0"/>
                <a:alphaOff val="0"/>
                <a:satMod val="110000"/>
                <a:lumMod val="100000"/>
                <a:shade val="100000"/>
              </a:schemeClr>
            </a:gs>
            <a:gs pos="100000">
              <a:schemeClr val="accent5">
                <a:alpha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103752" tIns="82550" rIns="103752" bIns="82550" numCol="1" spcCol="1270" anchor="ctr" anchorCtr="0">
          <a:noAutofit/>
        </a:bodyPr>
        <a:lstStyle/>
        <a:p>
          <a:pPr marL="0" lvl="0" indent="0" algn="ctr" defTabSz="2889250" rtl="0">
            <a:lnSpc>
              <a:spcPct val="90000"/>
            </a:lnSpc>
            <a:spcBef>
              <a:spcPct val="0"/>
            </a:spcBef>
            <a:spcAft>
              <a:spcPct val="35000"/>
            </a:spcAft>
            <a:buNone/>
          </a:pPr>
          <a:r>
            <a:rPr lang="en-US" sz="6500" kern="1200">
              <a:latin typeface="Aharoni"/>
            </a:rPr>
            <a:t> </a:t>
          </a:r>
          <a:endParaRPr lang="en-US" sz="6500" kern="1200"/>
        </a:p>
      </dsp:txBody>
      <dsp:txXfrm>
        <a:off x="300647" y="276724"/>
        <a:ext cx="1333082" cy="133308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2C47C-2C02-4A94-BB43-297B785227CD}">
      <dsp:nvSpPr>
        <dsp:cNvPr id="0" name=""/>
        <dsp:cNvSpPr/>
      </dsp:nvSpPr>
      <dsp:spPr>
        <a:xfrm>
          <a:off x="723680" y="1962952"/>
          <a:ext cx="1492762" cy="149276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nl-BE" sz="2200" kern="1200" err="1"/>
            <a:t>Teamdag</a:t>
          </a:r>
          <a:endParaRPr lang="nl-BE" sz="2200" kern="1200"/>
        </a:p>
      </dsp:txBody>
      <dsp:txXfrm>
        <a:off x="942290" y="2181562"/>
        <a:ext cx="1055542" cy="1055542"/>
      </dsp:txXfrm>
    </dsp:sp>
    <dsp:sp modelId="{0135135E-22E4-443E-A955-1D4F8348E072}">
      <dsp:nvSpPr>
        <dsp:cNvPr id="0" name=""/>
        <dsp:cNvSpPr/>
      </dsp:nvSpPr>
      <dsp:spPr>
        <a:xfrm rot="16200000">
          <a:off x="1245126" y="1692323"/>
          <a:ext cx="449869" cy="91389"/>
        </a:xfrm>
        <a:custGeom>
          <a:avLst/>
          <a:gdLst/>
          <a:ahLst/>
          <a:cxnLst/>
          <a:rect l="0" t="0" r="0" b="0"/>
          <a:pathLst>
            <a:path>
              <a:moveTo>
                <a:pt x="0" y="45694"/>
              </a:moveTo>
              <a:lnTo>
                <a:pt x="449869" y="456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BE" sz="500" kern="1200"/>
        </a:p>
      </dsp:txBody>
      <dsp:txXfrm>
        <a:off x="1458814" y="1726771"/>
        <a:ext cx="22493" cy="22493"/>
      </dsp:txXfrm>
    </dsp:sp>
    <dsp:sp modelId="{4C6C5B70-83D7-4D58-B887-97FB5CB19734}">
      <dsp:nvSpPr>
        <dsp:cNvPr id="0" name=""/>
        <dsp:cNvSpPr/>
      </dsp:nvSpPr>
      <dsp:spPr>
        <a:xfrm>
          <a:off x="723680" y="20321"/>
          <a:ext cx="1492762" cy="149276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nl-BE" sz="1700" kern="1200"/>
            <a:t>Leesplezier</a:t>
          </a:r>
        </a:p>
      </dsp:txBody>
      <dsp:txXfrm>
        <a:off x="942290" y="238931"/>
        <a:ext cx="1055542" cy="1055542"/>
      </dsp:txXfrm>
    </dsp:sp>
    <dsp:sp modelId="{7644FD09-CEEB-42B7-AF56-EAD3FDEDEDE2}">
      <dsp:nvSpPr>
        <dsp:cNvPr id="0" name=""/>
        <dsp:cNvSpPr/>
      </dsp:nvSpPr>
      <dsp:spPr>
        <a:xfrm rot="5400000">
          <a:off x="1245126" y="3634954"/>
          <a:ext cx="449869" cy="91389"/>
        </a:xfrm>
        <a:custGeom>
          <a:avLst/>
          <a:gdLst/>
          <a:ahLst/>
          <a:cxnLst/>
          <a:rect l="0" t="0" r="0" b="0"/>
          <a:pathLst>
            <a:path>
              <a:moveTo>
                <a:pt x="0" y="45694"/>
              </a:moveTo>
              <a:lnTo>
                <a:pt x="449869" y="456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BE" sz="500" kern="1200"/>
        </a:p>
      </dsp:txBody>
      <dsp:txXfrm>
        <a:off x="1458814" y="3669402"/>
        <a:ext cx="22493" cy="22493"/>
      </dsp:txXfrm>
    </dsp:sp>
    <dsp:sp modelId="{BA4C8605-80C2-47FE-A388-DC8F6EC3FC47}">
      <dsp:nvSpPr>
        <dsp:cNvPr id="0" name=""/>
        <dsp:cNvSpPr/>
      </dsp:nvSpPr>
      <dsp:spPr>
        <a:xfrm>
          <a:off x="723680" y="3905583"/>
          <a:ext cx="1492762" cy="149276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nl-BE" sz="1700" kern="1200"/>
            <a:t>Brede school </a:t>
          </a:r>
        </a:p>
      </dsp:txBody>
      <dsp:txXfrm>
        <a:off x="942290" y="4124193"/>
        <a:ext cx="1055542" cy="105554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2C47C-2C02-4A94-BB43-297B785227CD}">
      <dsp:nvSpPr>
        <dsp:cNvPr id="0" name=""/>
        <dsp:cNvSpPr/>
      </dsp:nvSpPr>
      <dsp:spPr>
        <a:xfrm>
          <a:off x="723680" y="1962952"/>
          <a:ext cx="1492762" cy="149276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nl-BE" sz="1300" kern="1200"/>
            <a:t>Leerlingenraad</a:t>
          </a:r>
        </a:p>
      </dsp:txBody>
      <dsp:txXfrm>
        <a:off x="942290" y="2181562"/>
        <a:ext cx="1055542" cy="1055542"/>
      </dsp:txXfrm>
    </dsp:sp>
    <dsp:sp modelId="{0135135E-22E4-443E-A955-1D4F8348E072}">
      <dsp:nvSpPr>
        <dsp:cNvPr id="0" name=""/>
        <dsp:cNvSpPr/>
      </dsp:nvSpPr>
      <dsp:spPr>
        <a:xfrm rot="16200000">
          <a:off x="1245126" y="1692323"/>
          <a:ext cx="449869" cy="91389"/>
        </a:xfrm>
        <a:custGeom>
          <a:avLst/>
          <a:gdLst/>
          <a:ahLst/>
          <a:cxnLst/>
          <a:rect l="0" t="0" r="0" b="0"/>
          <a:pathLst>
            <a:path>
              <a:moveTo>
                <a:pt x="0" y="45694"/>
              </a:moveTo>
              <a:lnTo>
                <a:pt x="449869" y="456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BE" sz="500" kern="1200"/>
        </a:p>
      </dsp:txBody>
      <dsp:txXfrm>
        <a:off x="1458814" y="1726771"/>
        <a:ext cx="22493" cy="22493"/>
      </dsp:txXfrm>
    </dsp:sp>
    <dsp:sp modelId="{4C6C5B70-83D7-4D58-B887-97FB5CB19734}">
      <dsp:nvSpPr>
        <dsp:cNvPr id="0" name=""/>
        <dsp:cNvSpPr/>
      </dsp:nvSpPr>
      <dsp:spPr>
        <a:xfrm>
          <a:off x="723680" y="20321"/>
          <a:ext cx="1492762" cy="149276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BE" sz="1400" kern="1200"/>
            <a:t>Ruimte voor talent</a:t>
          </a:r>
        </a:p>
      </dsp:txBody>
      <dsp:txXfrm>
        <a:off x="942290" y="238931"/>
        <a:ext cx="1055542" cy="1055542"/>
      </dsp:txXfrm>
    </dsp:sp>
    <dsp:sp modelId="{7644FD09-CEEB-42B7-AF56-EAD3FDEDEDE2}">
      <dsp:nvSpPr>
        <dsp:cNvPr id="0" name=""/>
        <dsp:cNvSpPr/>
      </dsp:nvSpPr>
      <dsp:spPr>
        <a:xfrm rot="5400000">
          <a:off x="1245126" y="3634954"/>
          <a:ext cx="449869" cy="91389"/>
        </a:xfrm>
        <a:custGeom>
          <a:avLst/>
          <a:gdLst/>
          <a:ahLst/>
          <a:cxnLst/>
          <a:rect l="0" t="0" r="0" b="0"/>
          <a:pathLst>
            <a:path>
              <a:moveTo>
                <a:pt x="0" y="45694"/>
              </a:moveTo>
              <a:lnTo>
                <a:pt x="449869" y="456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BE" sz="500" kern="1200"/>
        </a:p>
      </dsp:txBody>
      <dsp:txXfrm>
        <a:off x="1458814" y="3669402"/>
        <a:ext cx="22493" cy="22493"/>
      </dsp:txXfrm>
    </dsp:sp>
    <dsp:sp modelId="{BA4C8605-80C2-47FE-A388-DC8F6EC3FC47}">
      <dsp:nvSpPr>
        <dsp:cNvPr id="0" name=""/>
        <dsp:cNvSpPr/>
      </dsp:nvSpPr>
      <dsp:spPr>
        <a:xfrm>
          <a:off x="723680" y="3905583"/>
          <a:ext cx="1492762" cy="149276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a:highlight>
                <a:srgbClr val="00FF00"/>
              </a:highlight>
            </a:rPr>
            <a:t>Speelplaatswerking</a:t>
          </a:r>
          <a:endParaRPr lang="nl-BE" sz="1000" kern="1200">
            <a:highlight>
              <a:srgbClr val="00FF00"/>
            </a:highlight>
          </a:endParaRPr>
        </a:p>
      </dsp:txBody>
      <dsp:txXfrm>
        <a:off x="942290" y="4124193"/>
        <a:ext cx="1055542" cy="105554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AC8E7-8C4C-4364-9CEA-86284E2AB98B}">
      <dsp:nvSpPr>
        <dsp:cNvPr id="0" name=""/>
        <dsp:cNvSpPr/>
      </dsp:nvSpPr>
      <dsp:spPr>
        <a:xfrm>
          <a:off x="49115" y="0"/>
          <a:ext cx="1885262" cy="1885262"/>
        </a:xfrm>
        <a:prstGeom prst="ellipse">
          <a:avLst/>
        </a:prstGeom>
        <a:gradFill rotWithShape="0">
          <a:gsLst>
            <a:gs pos="0">
              <a:schemeClr val="accent5">
                <a:alpha val="50000"/>
                <a:hueOff val="0"/>
                <a:satOff val="0"/>
                <a:lumOff val="0"/>
                <a:alphaOff val="0"/>
                <a:satMod val="103000"/>
                <a:lumMod val="102000"/>
                <a:tint val="94000"/>
              </a:schemeClr>
            </a:gs>
            <a:gs pos="50000">
              <a:schemeClr val="accent5">
                <a:alpha val="50000"/>
                <a:hueOff val="0"/>
                <a:satOff val="0"/>
                <a:lumOff val="0"/>
                <a:alphaOff val="0"/>
                <a:satMod val="110000"/>
                <a:lumMod val="100000"/>
                <a:shade val="100000"/>
              </a:schemeClr>
            </a:gs>
            <a:gs pos="100000">
              <a:schemeClr val="accent5">
                <a:alpha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103752" tIns="82550" rIns="103752" bIns="82550" numCol="1" spcCol="1270" anchor="ctr" anchorCtr="0">
          <a:noAutofit/>
        </a:bodyPr>
        <a:lstStyle/>
        <a:p>
          <a:pPr marL="0" lvl="0" indent="0" algn="ctr" defTabSz="2889250" rtl="0">
            <a:lnSpc>
              <a:spcPct val="90000"/>
            </a:lnSpc>
            <a:spcBef>
              <a:spcPct val="0"/>
            </a:spcBef>
            <a:spcAft>
              <a:spcPct val="35000"/>
            </a:spcAft>
            <a:buNone/>
          </a:pPr>
          <a:r>
            <a:rPr lang="en-US" sz="6500" kern="1200">
              <a:latin typeface="Aharoni"/>
            </a:rPr>
            <a:t> </a:t>
          </a:r>
          <a:endParaRPr lang="en-US" sz="6500" kern="1200"/>
        </a:p>
      </dsp:txBody>
      <dsp:txXfrm>
        <a:off x="325205" y="276090"/>
        <a:ext cx="1333082" cy="133308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D9EBF5-27C3-4E82-94BC-3A9A07A8855D}">
      <dsp:nvSpPr>
        <dsp:cNvPr id="0" name=""/>
        <dsp:cNvSpPr/>
      </dsp:nvSpPr>
      <dsp:spPr>
        <a:xfrm>
          <a:off x="2854" y="966976"/>
          <a:ext cx="2495936" cy="998374"/>
        </a:xfrm>
        <a:prstGeom prst="homePlat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marL="0" lvl="0" indent="0" algn="ctr" defTabSz="622300">
            <a:lnSpc>
              <a:spcPct val="90000"/>
            </a:lnSpc>
            <a:spcBef>
              <a:spcPct val="0"/>
            </a:spcBef>
            <a:spcAft>
              <a:spcPct val="35000"/>
            </a:spcAft>
            <a:buNone/>
          </a:pPr>
          <a:r>
            <a:rPr lang="nl-NL" sz="1400" kern="1200">
              <a:solidFill>
                <a:schemeClr val="bg1"/>
              </a:solidFill>
            </a:rPr>
            <a:t>leerlingenraad</a:t>
          </a:r>
        </a:p>
      </dsp:txBody>
      <dsp:txXfrm>
        <a:off x="2854" y="966976"/>
        <a:ext cx="2246343" cy="998374"/>
      </dsp:txXfrm>
    </dsp:sp>
    <dsp:sp modelId="{2A02103D-C034-4F93-9DA1-C2D376E1512E}">
      <dsp:nvSpPr>
        <dsp:cNvPr id="0" name=""/>
        <dsp:cNvSpPr/>
      </dsp:nvSpPr>
      <dsp:spPr>
        <a:xfrm>
          <a:off x="1999603" y="966976"/>
          <a:ext cx="2495936" cy="998374"/>
        </a:xfrm>
        <a:prstGeom prst="chevron">
          <a:avLst/>
        </a:prstGeom>
        <a:solidFill>
          <a:schemeClr val="accent2">
            <a:hueOff val="-752055"/>
            <a:satOff val="-5282"/>
            <a:lumOff val="147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nl-NL" sz="1400" kern="1200"/>
            <a:t>Pest-actieplan</a:t>
          </a:r>
        </a:p>
      </dsp:txBody>
      <dsp:txXfrm>
        <a:off x="2498790" y="966976"/>
        <a:ext cx="1497562" cy="998374"/>
      </dsp:txXfrm>
    </dsp:sp>
    <dsp:sp modelId="{4B314F8E-4C4B-49D6-92BC-0921982E49B0}">
      <dsp:nvSpPr>
        <dsp:cNvPr id="0" name=""/>
        <dsp:cNvSpPr/>
      </dsp:nvSpPr>
      <dsp:spPr>
        <a:xfrm>
          <a:off x="3996352" y="966976"/>
          <a:ext cx="2495936" cy="998374"/>
        </a:xfrm>
        <a:prstGeom prst="chevron">
          <a:avLst/>
        </a:prstGeom>
        <a:solidFill>
          <a:schemeClr val="accent2">
            <a:hueOff val="-1504110"/>
            <a:satOff val="-10564"/>
            <a:lumOff val="29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nl-NL" sz="1400" kern="1200"/>
            <a:t>MOS</a:t>
          </a:r>
        </a:p>
      </dsp:txBody>
      <dsp:txXfrm>
        <a:off x="4495539" y="966976"/>
        <a:ext cx="1497562" cy="9983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107149-F9F0-470A-9545-02A4F8802CB9}">
      <dsp:nvSpPr>
        <dsp:cNvPr id="0" name=""/>
        <dsp:cNvSpPr/>
      </dsp:nvSpPr>
      <dsp:spPr>
        <a:xfrm>
          <a:off x="351326" y="484529"/>
          <a:ext cx="1092638" cy="109263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FEBA61-4838-45EE-B16F-64D986D2C99F}">
      <dsp:nvSpPr>
        <dsp:cNvPr id="0" name=""/>
        <dsp:cNvSpPr/>
      </dsp:nvSpPr>
      <dsp:spPr>
        <a:xfrm>
          <a:off x="584184" y="717386"/>
          <a:ext cx="626923" cy="6269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9C06209-4F7B-4DB9-BD1A-85851791A385}">
      <dsp:nvSpPr>
        <dsp:cNvPr id="0" name=""/>
        <dsp:cNvSpPr/>
      </dsp:nvSpPr>
      <dsp:spPr>
        <a:xfrm>
          <a:off x="2040" y="1917498"/>
          <a:ext cx="1791210" cy="716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err="1">
              <a:latin typeface="Aharoni"/>
            </a:rPr>
            <a:t>Vertrouwen</a:t>
          </a:r>
          <a:r>
            <a:rPr lang="en-US" sz="1100" kern="1200">
              <a:latin typeface="Aharoni"/>
            </a:rPr>
            <a:t> </a:t>
          </a:r>
          <a:endParaRPr lang="en-US" sz="1100" kern="1200"/>
        </a:p>
      </dsp:txBody>
      <dsp:txXfrm>
        <a:off x="2040" y="1917498"/>
        <a:ext cx="1791210" cy="716484"/>
      </dsp:txXfrm>
    </dsp:sp>
    <dsp:sp modelId="{E13DD894-488B-47E7-BBA2-EF8370C29832}">
      <dsp:nvSpPr>
        <dsp:cNvPr id="0" name=""/>
        <dsp:cNvSpPr/>
      </dsp:nvSpPr>
      <dsp:spPr>
        <a:xfrm>
          <a:off x="2455999" y="484529"/>
          <a:ext cx="1092638" cy="109263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3C7361-7D55-4592-9C64-3459918F378F}">
      <dsp:nvSpPr>
        <dsp:cNvPr id="0" name=""/>
        <dsp:cNvSpPr/>
      </dsp:nvSpPr>
      <dsp:spPr>
        <a:xfrm>
          <a:off x="2688857" y="717386"/>
          <a:ext cx="626923" cy="6269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D22177F-9CF0-436F-8D99-21BE081A77FF}">
      <dsp:nvSpPr>
        <dsp:cNvPr id="0" name=""/>
        <dsp:cNvSpPr/>
      </dsp:nvSpPr>
      <dsp:spPr>
        <a:xfrm>
          <a:off x="2106713" y="1917498"/>
          <a:ext cx="1791210" cy="716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err="1">
              <a:latin typeface="Aharoni"/>
            </a:rPr>
            <a:t>Kwaliteit</a:t>
          </a:r>
          <a:endParaRPr lang="en-US" sz="1100" kern="1200" err="1"/>
        </a:p>
      </dsp:txBody>
      <dsp:txXfrm>
        <a:off x="2106713" y="1917498"/>
        <a:ext cx="1791210" cy="716484"/>
      </dsp:txXfrm>
    </dsp:sp>
    <dsp:sp modelId="{C8350E4F-7D55-4A4F-8150-55F66BFFBD5C}">
      <dsp:nvSpPr>
        <dsp:cNvPr id="0" name=""/>
        <dsp:cNvSpPr/>
      </dsp:nvSpPr>
      <dsp:spPr>
        <a:xfrm>
          <a:off x="4560672" y="484529"/>
          <a:ext cx="1092638" cy="109263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D9FC89-33A2-45A4-8422-1858209D163B}">
      <dsp:nvSpPr>
        <dsp:cNvPr id="0" name=""/>
        <dsp:cNvSpPr/>
      </dsp:nvSpPr>
      <dsp:spPr>
        <a:xfrm>
          <a:off x="4793530" y="717386"/>
          <a:ext cx="626923" cy="62692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51350FE-B245-41C0-A0A8-B8D0172592E3}">
      <dsp:nvSpPr>
        <dsp:cNvPr id="0" name=""/>
        <dsp:cNvSpPr/>
      </dsp:nvSpPr>
      <dsp:spPr>
        <a:xfrm>
          <a:off x="4211386" y="1917498"/>
          <a:ext cx="1791210" cy="716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latin typeface="Aharoni"/>
            </a:rPr>
            <a:t>Persoonlijke groei</a:t>
          </a:r>
        </a:p>
      </dsp:txBody>
      <dsp:txXfrm>
        <a:off x="4211386" y="1917498"/>
        <a:ext cx="1791210" cy="716484"/>
      </dsp:txXfrm>
    </dsp:sp>
    <dsp:sp modelId="{D068BF75-CB42-4BAA-9D73-B5735B56B7D1}">
      <dsp:nvSpPr>
        <dsp:cNvPr id="0" name=""/>
        <dsp:cNvSpPr/>
      </dsp:nvSpPr>
      <dsp:spPr>
        <a:xfrm>
          <a:off x="6665345" y="484529"/>
          <a:ext cx="1092638" cy="109263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54BE0B-4CD4-4AA5-B342-D80D1A288D4B}">
      <dsp:nvSpPr>
        <dsp:cNvPr id="0" name=""/>
        <dsp:cNvSpPr/>
      </dsp:nvSpPr>
      <dsp:spPr>
        <a:xfrm>
          <a:off x="6898202" y="717386"/>
          <a:ext cx="626923" cy="626923"/>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F05C60-2211-42F1-8EB0-3B1CF354C796}">
      <dsp:nvSpPr>
        <dsp:cNvPr id="0" name=""/>
        <dsp:cNvSpPr/>
      </dsp:nvSpPr>
      <dsp:spPr>
        <a:xfrm>
          <a:off x="6316059" y="1917498"/>
          <a:ext cx="1791210" cy="716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err="1">
              <a:latin typeface="Aharoni"/>
            </a:rPr>
            <a:t>Plezier</a:t>
          </a:r>
          <a:endParaRPr lang="en-US" sz="1100" kern="1200" err="1"/>
        </a:p>
      </dsp:txBody>
      <dsp:txXfrm>
        <a:off x="6316059" y="1917498"/>
        <a:ext cx="1791210" cy="716484"/>
      </dsp:txXfrm>
    </dsp:sp>
    <dsp:sp modelId="{9052CE84-7AAA-4B30-8177-91B10088A8ED}">
      <dsp:nvSpPr>
        <dsp:cNvPr id="0" name=""/>
        <dsp:cNvSpPr/>
      </dsp:nvSpPr>
      <dsp:spPr>
        <a:xfrm>
          <a:off x="8770018" y="484529"/>
          <a:ext cx="1092638" cy="109263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4F6BB2-9FDF-4FFD-B550-F30FA6453B75}">
      <dsp:nvSpPr>
        <dsp:cNvPr id="0" name=""/>
        <dsp:cNvSpPr/>
      </dsp:nvSpPr>
      <dsp:spPr>
        <a:xfrm>
          <a:off x="9002875" y="717386"/>
          <a:ext cx="626923" cy="62692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DAFF3CC-7AE8-4E2B-996F-7F227F0C497D}">
      <dsp:nvSpPr>
        <dsp:cNvPr id="0" name=""/>
        <dsp:cNvSpPr/>
      </dsp:nvSpPr>
      <dsp:spPr>
        <a:xfrm>
          <a:off x="8420732" y="1917498"/>
          <a:ext cx="1791210" cy="716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latin typeface="Aharoni"/>
            </a:rPr>
            <a:t>Verantwoordelijkheid</a:t>
          </a:r>
        </a:p>
      </dsp:txBody>
      <dsp:txXfrm>
        <a:off x="8420732" y="1917498"/>
        <a:ext cx="1791210" cy="7164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AC8E7-8C4C-4364-9CEA-86284E2AB98B}">
      <dsp:nvSpPr>
        <dsp:cNvPr id="0" name=""/>
        <dsp:cNvSpPr/>
      </dsp:nvSpPr>
      <dsp:spPr>
        <a:xfrm>
          <a:off x="49115" y="0"/>
          <a:ext cx="1885262" cy="1885262"/>
        </a:xfrm>
        <a:prstGeom prst="ellipse">
          <a:avLst/>
        </a:prstGeom>
        <a:gradFill rotWithShape="0">
          <a:gsLst>
            <a:gs pos="0">
              <a:schemeClr val="accent5">
                <a:alpha val="50000"/>
                <a:hueOff val="0"/>
                <a:satOff val="0"/>
                <a:lumOff val="0"/>
                <a:alphaOff val="0"/>
                <a:satMod val="103000"/>
                <a:lumMod val="102000"/>
                <a:tint val="94000"/>
              </a:schemeClr>
            </a:gs>
            <a:gs pos="50000">
              <a:schemeClr val="accent5">
                <a:alpha val="50000"/>
                <a:hueOff val="0"/>
                <a:satOff val="0"/>
                <a:lumOff val="0"/>
                <a:alphaOff val="0"/>
                <a:satMod val="110000"/>
                <a:lumMod val="100000"/>
                <a:shade val="100000"/>
              </a:schemeClr>
            </a:gs>
            <a:gs pos="100000">
              <a:schemeClr val="accent5">
                <a:alpha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103752" tIns="82550" rIns="103752" bIns="82550" numCol="1" spcCol="1270" anchor="ctr" anchorCtr="0">
          <a:noAutofit/>
        </a:bodyPr>
        <a:lstStyle/>
        <a:p>
          <a:pPr marL="0" lvl="0" indent="0" algn="ctr" defTabSz="2889250" rtl="0">
            <a:lnSpc>
              <a:spcPct val="90000"/>
            </a:lnSpc>
            <a:spcBef>
              <a:spcPct val="0"/>
            </a:spcBef>
            <a:spcAft>
              <a:spcPct val="35000"/>
            </a:spcAft>
            <a:buNone/>
          </a:pPr>
          <a:r>
            <a:rPr lang="en-US" sz="6500" kern="1200">
              <a:latin typeface="Aharoni"/>
            </a:rPr>
            <a:t> </a:t>
          </a:r>
          <a:endParaRPr lang="en-US" sz="6500" kern="1200"/>
        </a:p>
      </dsp:txBody>
      <dsp:txXfrm>
        <a:off x="325205" y="276090"/>
        <a:ext cx="1333082" cy="13330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AC8E7-8C4C-4364-9CEA-86284E2AB98B}">
      <dsp:nvSpPr>
        <dsp:cNvPr id="0" name=""/>
        <dsp:cNvSpPr/>
      </dsp:nvSpPr>
      <dsp:spPr>
        <a:xfrm>
          <a:off x="24557" y="634"/>
          <a:ext cx="1885262" cy="1885262"/>
        </a:xfrm>
        <a:prstGeom prst="ellipse">
          <a:avLst/>
        </a:prstGeom>
        <a:gradFill rotWithShape="0">
          <a:gsLst>
            <a:gs pos="0">
              <a:schemeClr val="accent5">
                <a:alpha val="50000"/>
                <a:hueOff val="0"/>
                <a:satOff val="0"/>
                <a:lumOff val="0"/>
                <a:alphaOff val="0"/>
                <a:satMod val="103000"/>
                <a:lumMod val="102000"/>
                <a:tint val="94000"/>
              </a:schemeClr>
            </a:gs>
            <a:gs pos="50000">
              <a:schemeClr val="accent5">
                <a:alpha val="50000"/>
                <a:hueOff val="0"/>
                <a:satOff val="0"/>
                <a:lumOff val="0"/>
                <a:alphaOff val="0"/>
                <a:satMod val="110000"/>
                <a:lumMod val="100000"/>
                <a:shade val="100000"/>
              </a:schemeClr>
            </a:gs>
            <a:gs pos="100000">
              <a:schemeClr val="accent5">
                <a:alpha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103752" tIns="82550" rIns="103752" bIns="82550" numCol="1" spcCol="1270" anchor="ctr" anchorCtr="0">
          <a:noAutofit/>
        </a:bodyPr>
        <a:lstStyle/>
        <a:p>
          <a:pPr marL="0" lvl="0" indent="0" algn="ctr" defTabSz="2889250" rtl="0">
            <a:lnSpc>
              <a:spcPct val="90000"/>
            </a:lnSpc>
            <a:spcBef>
              <a:spcPct val="0"/>
            </a:spcBef>
            <a:spcAft>
              <a:spcPct val="35000"/>
            </a:spcAft>
            <a:buNone/>
          </a:pPr>
          <a:r>
            <a:rPr lang="en-US" sz="6500" kern="1200">
              <a:latin typeface="Aharoni"/>
            </a:rPr>
            <a:t> </a:t>
          </a:r>
          <a:endParaRPr lang="en-US" sz="6500" kern="1200"/>
        </a:p>
      </dsp:txBody>
      <dsp:txXfrm>
        <a:off x="300647" y="276724"/>
        <a:ext cx="1333082" cy="13330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AC8E7-8C4C-4364-9CEA-86284E2AB98B}">
      <dsp:nvSpPr>
        <dsp:cNvPr id="0" name=""/>
        <dsp:cNvSpPr/>
      </dsp:nvSpPr>
      <dsp:spPr>
        <a:xfrm>
          <a:off x="24557" y="634"/>
          <a:ext cx="1885262" cy="1885262"/>
        </a:xfrm>
        <a:prstGeom prst="ellipse">
          <a:avLst/>
        </a:prstGeom>
        <a:gradFill rotWithShape="0">
          <a:gsLst>
            <a:gs pos="0">
              <a:schemeClr val="accent5">
                <a:alpha val="50000"/>
                <a:hueOff val="0"/>
                <a:satOff val="0"/>
                <a:lumOff val="0"/>
                <a:alphaOff val="0"/>
                <a:satMod val="103000"/>
                <a:lumMod val="102000"/>
                <a:tint val="94000"/>
              </a:schemeClr>
            </a:gs>
            <a:gs pos="50000">
              <a:schemeClr val="accent5">
                <a:alpha val="50000"/>
                <a:hueOff val="0"/>
                <a:satOff val="0"/>
                <a:lumOff val="0"/>
                <a:alphaOff val="0"/>
                <a:satMod val="110000"/>
                <a:lumMod val="100000"/>
                <a:shade val="100000"/>
              </a:schemeClr>
            </a:gs>
            <a:gs pos="100000">
              <a:schemeClr val="accent5">
                <a:alpha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103752" tIns="82550" rIns="103752" bIns="82550" numCol="1" spcCol="1270" anchor="ctr" anchorCtr="0">
          <a:noAutofit/>
        </a:bodyPr>
        <a:lstStyle/>
        <a:p>
          <a:pPr marL="0" lvl="0" indent="0" algn="ctr" defTabSz="2889250" rtl="0">
            <a:lnSpc>
              <a:spcPct val="90000"/>
            </a:lnSpc>
            <a:spcBef>
              <a:spcPct val="0"/>
            </a:spcBef>
            <a:spcAft>
              <a:spcPct val="35000"/>
            </a:spcAft>
            <a:buNone/>
          </a:pPr>
          <a:r>
            <a:rPr lang="en-US" sz="6500" kern="1200">
              <a:latin typeface="Aharoni"/>
            </a:rPr>
            <a:t> </a:t>
          </a:r>
          <a:endParaRPr lang="en-US" sz="6500" kern="1200"/>
        </a:p>
      </dsp:txBody>
      <dsp:txXfrm>
        <a:off x="300647" y="276724"/>
        <a:ext cx="1333082" cy="13330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AC8E7-8C4C-4364-9CEA-86284E2AB98B}">
      <dsp:nvSpPr>
        <dsp:cNvPr id="0" name=""/>
        <dsp:cNvSpPr/>
      </dsp:nvSpPr>
      <dsp:spPr>
        <a:xfrm>
          <a:off x="24557" y="634"/>
          <a:ext cx="1885262" cy="1885262"/>
        </a:xfrm>
        <a:prstGeom prst="ellipse">
          <a:avLst/>
        </a:prstGeom>
        <a:gradFill rotWithShape="0">
          <a:gsLst>
            <a:gs pos="0">
              <a:schemeClr val="accent5">
                <a:alpha val="50000"/>
                <a:hueOff val="0"/>
                <a:satOff val="0"/>
                <a:lumOff val="0"/>
                <a:alphaOff val="0"/>
                <a:satMod val="103000"/>
                <a:lumMod val="102000"/>
                <a:tint val="94000"/>
              </a:schemeClr>
            </a:gs>
            <a:gs pos="50000">
              <a:schemeClr val="accent5">
                <a:alpha val="50000"/>
                <a:hueOff val="0"/>
                <a:satOff val="0"/>
                <a:lumOff val="0"/>
                <a:alphaOff val="0"/>
                <a:satMod val="110000"/>
                <a:lumMod val="100000"/>
                <a:shade val="100000"/>
              </a:schemeClr>
            </a:gs>
            <a:gs pos="100000">
              <a:schemeClr val="accent5">
                <a:alpha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103752" tIns="82550" rIns="103752" bIns="82550" numCol="1" spcCol="1270" anchor="ctr" anchorCtr="0">
          <a:noAutofit/>
        </a:bodyPr>
        <a:lstStyle/>
        <a:p>
          <a:pPr marL="0" lvl="0" indent="0" algn="ctr" defTabSz="2889250" rtl="0">
            <a:lnSpc>
              <a:spcPct val="90000"/>
            </a:lnSpc>
            <a:spcBef>
              <a:spcPct val="0"/>
            </a:spcBef>
            <a:spcAft>
              <a:spcPct val="35000"/>
            </a:spcAft>
            <a:buNone/>
          </a:pPr>
          <a:r>
            <a:rPr lang="en-US" sz="6500" kern="1200">
              <a:latin typeface="Aharoni"/>
            </a:rPr>
            <a:t> </a:t>
          </a:r>
          <a:endParaRPr lang="en-US" sz="6500" kern="1200"/>
        </a:p>
      </dsp:txBody>
      <dsp:txXfrm>
        <a:off x="300647" y="276724"/>
        <a:ext cx="1333082" cy="13330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AC8E7-8C4C-4364-9CEA-86284E2AB98B}">
      <dsp:nvSpPr>
        <dsp:cNvPr id="0" name=""/>
        <dsp:cNvSpPr/>
      </dsp:nvSpPr>
      <dsp:spPr>
        <a:xfrm>
          <a:off x="49115" y="0"/>
          <a:ext cx="1885262" cy="1885262"/>
        </a:xfrm>
        <a:prstGeom prst="ellipse">
          <a:avLst/>
        </a:prstGeom>
        <a:gradFill rotWithShape="0">
          <a:gsLst>
            <a:gs pos="0">
              <a:schemeClr val="accent5">
                <a:alpha val="50000"/>
                <a:hueOff val="0"/>
                <a:satOff val="0"/>
                <a:lumOff val="0"/>
                <a:alphaOff val="0"/>
                <a:satMod val="103000"/>
                <a:lumMod val="102000"/>
                <a:tint val="94000"/>
              </a:schemeClr>
            </a:gs>
            <a:gs pos="50000">
              <a:schemeClr val="accent5">
                <a:alpha val="50000"/>
                <a:hueOff val="0"/>
                <a:satOff val="0"/>
                <a:lumOff val="0"/>
                <a:alphaOff val="0"/>
                <a:satMod val="110000"/>
                <a:lumMod val="100000"/>
                <a:shade val="100000"/>
              </a:schemeClr>
            </a:gs>
            <a:gs pos="100000">
              <a:schemeClr val="accent5">
                <a:alpha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103752" tIns="82550" rIns="103752" bIns="82550" numCol="1" spcCol="1270" anchor="ctr" anchorCtr="0">
          <a:noAutofit/>
        </a:bodyPr>
        <a:lstStyle/>
        <a:p>
          <a:pPr marL="0" lvl="0" indent="0" algn="ctr" defTabSz="2889250" rtl="0">
            <a:lnSpc>
              <a:spcPct val="90000"/>
            </a:lnSpc>
            <a:spcBef>
              <a:spcPct val="0"/>
            </a:spcBef>
            <a:spcAft>
              <a:spcPct val="35000"/>
            </a:spcAft>
            <a:buNone/>
          </a:pPr>
          <a:r>
            <a:rPr lang="en-US" sz="6500" kern="1200">
              <a:latin typeface="Aharoni"/>
            </a:rPr>
            <a:t> </a:t>
          </a:r>
          <a:endParaRPr lang="en-US" sz="6500" kern="1200"/>
        </a:p>
      </dsp:txBody>
      <dsp:txXfrm>
        <a:off x="325205" y="276090"/>
        <a:ext cx="1333082" cy="133308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2C47C-2C02-4A94-BB43-297B785227CD}">
      <dsp:nvSpPr>
        <dsp:cNvPr id="0" name=""/>
        <dsp:cNvSpPr/>
      </dsp:nvSpPr>
      <dsp:spPr>
        <a:xfrm>
          <a:off x="723680" y="1962952"/>
          <a:ext cx="1492762" cy="149276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nl-BE" sz="1700" kern="1200"/>
            <a:t>Sportdagen</a:t>
          </a:r>
        </a:p>
      </dsp:txBody>
      <dsp:txXfrm>
        <a:off x="942290" y="2181562"/>
        <a:ext cx="1055542" cy="1055542"/>
      </dsp:txXfrm>
    </dsp:sp>
    <dsp:sp modelId="{0135135E-22E4-443E-A955-1D4F8348E072}">
      <dsp:nvSpPr>
        <dsp:cNvPr id="0" name=""/>
        <dsp:cNvSpPr/>
      </dsp:nvSpPr>
      <dsp:spPr>
        <a:xfrm rot="16200000">
          <a:off x="1245126" y="1692323"/>
          <a:ext cx="449869" cy="91389"/>
        </a:xfrm>
        <a:custGeom>
          <a:avLst/>
          <a:gdLst/>
          <a:ahLst/>
          <a:cxnLst/>
          <a:rect l="0" t="0" r="0" b="0"/>
          <a:pathLst>
            <a:path>
              <a:moveTo>
                <a:pt x="0" y="45694"/>
              </a:moveTo>
              <a:lnTo>
                <a:pt x="449869" y="456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BE" sz="500" kern="1200"/>
        </a:p>
      </dsp:txBody>
      <dsp:txXfrm>
        <a:off x="1458814" y="1726771"/>
        <a:ext cx="22493" cy="22493"/>
      </dsp:txXfrm>
    </dsp:sp>
    <dsp:sp modelId="{4C6C5B70-83D7-4D58-B887-97FB5CB19734}">
      <dsp:nvSpPr>
        <dsp:cNvPr id="0" name=""/>
        <dsp:cNvSpPr/>
      </dsp:nvSpPr>
      <dsp:spPr>
        <a:xfrm>
          <a:off x="723680" y="20321"/>
          <a:ext cx="1492762" cy="149276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BE" sz="1400" kern="1200"/>
            <a:t>Schoolfeesten</a:t>
          </a:r>
        </a:p>
      </dsp:txBody>
      <dsp:txXfrm>
        <a:off x="942290" y="238931"/>
        <a:ext cx="1055542" cy="1055542"/>
      </dsp:txXfrm>
    </dsp:sp>
    <dsp:sp modelId="{7644FD09-CEEB-42B7-AF56-EAD3FDEDEDE2}">
      <dsp:nvSpPr>
        <dsp:cNvPr id="0" name=""/>
        <dsp:cNvSpPr/>
      </dsp:nvSpPr>
      <dsp:spPr>
        <a:xfrm rot="5400000">
          <a:off x="1245126" y="3634954"/>
          <a:ext cx="449869" cy="91389"/>
        </a:xfrm>
        <a:custGeom>
          <a:avLst/>
          <a:gdLst/>
          <a:ahLst/>
          <a:cxnLst/>
          <a:rect l="0" t="0" r="0" b="0"/>
          <a:pathLst>
            <a:path>
              <a:moveTo>
                <a:pt x="0" y="45694"/>
              </a:moveTo>
              <a:lnTo>
                <a:pt x="449869" y="456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BE" sz="500" kern="1200"/>
        </a:p>
      </dsp:txBody>
      <dsp:txXfrm>
        <a:off x="1458814" y="3669402"/>
        <a:ext cx="22493" cy="22493"/>
      </dsp:txXfrm>
    </dsp:sp>
    <dsp:sp modelId="{BA4C8605-80C2-47FE-A388-DC8F6EC3FC47}">
      <dsp:nvSpPr>
        <dsp:cNvPr id="0" name=""/>
        <dsp:cNvSpPr/>
      </dsp:nvSpPr>
      <dsp:spPr>
        <a:xfrm>
          <a:off x="723680" y="3905583"/>
          <a:ext cx="1492762" cy="149276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BE" sz="1400" kern="1200"/>
            <a:t>Meerdaagse uitstappen </a:t>
          </a:r>
        </a:p>
      </dsp:txBody>
      <dsp:txXfrm>
        <a:off x="942290" y="4124193"/>
        <a:ext cx="1055542" cy="105554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2C47C-2C02-4A94-BB43-297B785227CD}">
      <dsp:nvSpPr>
        <dsp:cNvPr id="0" name=""/>
        <dsp:cNvSpPr/>
      </dsp:nvSpPr>
      <dsp:spPr>
        <a:xfrm>
          <a:off x="723680" y="1962952"/>
          <a:ext cx="1492762" cy="149276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nl-BE" sz="2000" kern="1200"/>
            <a:t>Vieringen</a:t>
          </a:r>
        </a:p>
      </dsp:txBody>
      <dsp:txXfrm>
        <a:off x="942290" y="2181562"/>
        <a:ext cx="1055542" cy="1055542"/>
      </dsp:txXfrm>
    </dsp:sp>
    <dsp:sp modelId="{0135135E-22E4-443E-A955-1D4F8348E072}">
      <dsp:nvSpPr>
        <dsp:cNvPr id="0" name=""/>
        <dsp:cNvSpPr/>
      </dsp:nvSpPr>
      <dsp:spPr>
        <a:xfrm rot="16200000">
          <a:off x="1245126" y="1692323"/>
          <a:ext cx="449869" cy="91389"/>
        </a:xfrm>
        <a:custGeom>
          <a:avLst/>
          <a:gdLst/>
          <a:ahLst/>
          <a:cxnLst/>
          <a:rect l="0" t="0" r="0" b="0"/>
          <a:pathLst>
            <a:path>
              <a:moveTo>
                <a:pt x="0" y="45694"/>
              </a:moveTo>
              <a:lnTo>
                <a:pt x="449869" y="456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BE" sz="500" kern="1200"/>
        </a:p>
      </dsp:txBody>
      <dsp:txXfrm>
        <a:off x="1458814" y="1726771"/>
        <a:ext cx="22493" cy="22493"/>
      </dsp:txXfrm>
    </dsp:sp>
    <dsp:sp modelId="{4C6C5B70-83D7-4D58-B887-97FB5CB19734}">
      <dsp:nvSpPr>
        <dsp:cNvPr id="0" name=""/>
        <dsp:cNvSpPr/>
      </dsp:nvSpPr>
      <dsp:spPr>
        <a:xfrm>
          <a:off x="723680" y="20321"/>
          <a:ext cx="1492762" cy="149276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nl-BE" sz="2600" kern="1200"/>
            <a:t>Cultuur</a:t>
          </a:r>
        </a:p>
      </dsp:txBody>
      <dsp:txXfrm>
        <a:off x="942290" y="238931"/>
        <a:ext cx="1055542" cy="1055542"/>
      </dsp:txXfrm>
    </dsp:sp>
    <dsp:sp modelId="{7644FD09-CEEB-42B7-AF56-EAD3FDEDEDE2}">
      <dsp:nvSpPr>
        <dsp:cNvPr id="0" name=""/>
        <dsp:cNvSpPr/>
      </dsp:nvSpPr>
      <dsp:spPr>
        <a:xfrm rot="5400000">
          <a:off x="1245126" y="3634954"/>
          <a:ext cx="449869" cy="91389"/>
        </a:xfrm>
        <a:custGeom>
          <a:avLst/>
          <a:gdLst/>
          <a:ahLst/>
          <a:cxnLst/>
          <a:rect l="0" t="0" r="0" b="0"/>
          <a:pathLst>
            <a:path>
              <a:moveTo>
                <a:pt x="0" y="45694"/>
              </a:moveTo>
              <a:lnTo>
                <a:pt x="449869" y="456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BE" sz="500" kern="1200"/>
        </a:p>
      </dsp:txBody>
      <dsp:txXfrm>
        <a:off x="1458814" y="3669402"/>
        <a:ext cx="22493" cy="22493"/>
      </dsp:txXfrm>
    </dsp:sp>
    <dsp:sp modelId="{BA4C8605-80C2-47FE-A388-DC8F6EC3FC47}">
      <dsp:nvSpPr>
        <dsp:cNvPr id="0" name=""/>
        <dsp:cNvSpPr/>
      </dsp:nvSpPr>
      <dsp:spPr>
        <a:xfrm>
          <a:off x="635062" y="3905583"/>
          <a:ext cx="1669997" cy="149276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nl-BE" sz="1100" kern="1200"/>
            <a:t>Bewegingstussendoortjes</a:t>
          </a:r>
        </a:p>
      </dsp:txBody>
      <dsp:txXfrm>
        <a:off x="879627" y="4124193"/>
        <a:ext cx="1180867" cy="1055542"/>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7DC6892B-8A85-4EF2-B0D0-5A9091DA2FE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B190FB46-CA07-4D72-AA01-9ADCDCF3438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82C3F10-4D05-469D-9513-E32E9046306C}" type="datetime1">
              <a:rPr lang="nl-NL" smtClean="0"/>
              <a:t>4-10-2023</a:t>
            </a:fld>
            <a:endParaRPr lang="nl-NL"/>
          </a:p>
        </p:txBody>
      </p:sp>
      <p:sp>
        <p:nvSpPr>
          <p:cNvPr id="4" name="Tijdelijke aanduiding voor voettekst 3">
            <a:extLst>
              <a:ext uri="{FF2B5EF4-FFF2-40B4-BE49-F238E27FC236}">
                <a16:creationId xmlns:a16="http://schemas.microsoft.com/office/drawing/2014/main" id="{9A6A7D09-CDCF-47B5-B979-0D9BA72E738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6FB47A81-78A1-43E1-8498-B459C05EB06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AAEC5EC-AFF4-4C23-836B-ADB26010CCBD}" type="slidenum">
              <a:rPr lang="nl-NL" smtClean="0"/>
              <a:t>‹#›</a:t>
            </a:fld>
            <a:endParaRPr lang="nl-NL"/>
          </a:p>
        </p:txBody>
      </p:sp>
    </p:spTree>
    <p:extLst>
      <p:ext uri="{BB962C8B-B14F-4D97-AF65-F5344CB8AC3E}">
        <p14:creationId xmlns:p14="http://schemas.microsoft.com/office/powerpoint/2010/main" val="275107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noProof="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2C9AAB-965F-480A-A20F-3B3C3454AA66}" type="datetimeFigureOut">
              <a:rPr lang="nl-NL" noProof="0" smtClean="0"/>
              <a:t>4-10-2023</a:t>
            </a:fld>
            <a:endParaRPr lang="nl-NL" noProof="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noProof="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noProof="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EBB799-DCE8-4CC5-940A-831D0C377467}" type="slidenum">
              <a:rPr lang="nl-NL" noProof="0" smtClean="0"/>
              <a:t>‹#›</a:t>
            </a:fld>
            <a:endParaRPr lang="nl-NL" noProof="0"/>
          </a:p>
        </p:txBody>
      </p:sp>
    </p:spTree>
    <p:extLst>
      <p:ext uri="{BB962C8B-B14F-4D97-AF65-F5344CB8AC3E}">
        <p14:creationId xmlns:p14="http://schemas.microsoft.com/office/powerpoint/2010/main" val="16292875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4AEBB799-DCE8-4CC5-940A-831D0C377467}" type="slidenum">
              <a:rPr lang="nl-NL" smtClean="0"/>
              <a:t>1</a:t>
            </a:fld>
            <a:endParaRPr lang="nl-NL"/>
          </a:p>
        </p:txBody>
      </p:sp>
    </p:spTree>
    <p:extLst>
      <p:ext uri="{BB962C8B-B14F-4D97-AF65-F5344CB8AC3E}">
        <p14:creationId xmlns:p14="http://schemas.microsoft.com/office/powerpoint/2010/main" val="3855727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10/4/2023</a:t>
            </a:fld>
            <a:endParaRPr lang="en-US"/>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a:p>
        </p:txBody>
      </p:sp>
    </p:spTree>
    <p:extLst>
      <p:ext uri="{BB962C8B-B14F-4D97-AF65-F5344CB8AC3E}">
        <p14:creationId xmlns:p14="http://schemas.microsoft.com/office/powerpoint/2010/main" val="803077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10/4/2023</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52721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10/4/2023</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350623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10/4/2023</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234269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10/4/2023</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612770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10/4/2023</a:t>
            </a:fld>
            <a:endParaRPr lang="en-US"/>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300609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10/4/2023</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73965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10/4/2023</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874438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10/4/2023</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732415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10/4/2023</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923883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10/4/2023</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172432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10/4/2023</a:t>
            </a:fld>
            <a:endParaRPr lang="en-US"/>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057122861"/>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1.svg"/><Relationship Id="rId13" Type="http://schemas.microsoft.com/office/2007/relationships/diagramDrawing" Target="../diagrams/drawing13.xml"/><Relationship Id="rId3" Type="http://schemas.openxmlformats.org/officeDocument/2006/relationships/diagramLayout" Target="../diagrams/layout12.xml"/><Relationship Id="rId7" Type="http://schemas.openxmlformats.org/officeDocument/2006/relationships/image" Target="../media/image14.png"/><Relationship Id="rId12" Type="http://schemas.openxmlformats.org/officeDocument/2006/relationships/diagramColors" Target="../diagrams/colors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openxmlformats.org/officeDocument/2006/relationships/diagramQuickStyle" Target="../diagrams/quickStyle13.xml"/><Relationship Id="rId5" Type="http://schemas.openxmlformats.org/officeDocument/2006/relationships/diagramColors" Target="../diagrams/colors12.xml"/><Relationship Id="rId10" Type="http://schemas.openxmlformats.org/officeDocument/2006/relationships/diagramLayout" Target="../diagrams/layout13.xml"/><Relationship Id="rId4" Type="http://schemas.openxmlformats.org/officeDocument/2006/relationships/diagramQuickStyle" Target="../diagrams/quickStyle12.xml"/><Relationship Id="rId9" Type="http://schemas.openxmlformats.org/officeDocument/2006/relationships/diagramData" Target="../diagrams/data13.xml"/><Relationship Id="rId14" Type="http://schemas.openxmlformats.org/officeDocument/2006/relationships/image" Target="../media/image4.jpeg"/></Relationships>
</file>

<file path=ppt/slides/_rels/slide2.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diagramLayout" Target="../diagrams/layout3.xml"/><Relationship Id="rId7" Type="http://schemas.openxmlformats.org/officeDocument/2006/relationships/image" Target="../media/image5.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image" Target="../media/image4.jpeg"/></Relationships>
</file>

<file path=ppt/slides/_rels/slide6.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diagramLayout" Target="../diagrams/layout4.xml"/><Relationship Id="rId7" Type="http://schemas.openxmlformats.org/officeDocument/2006/relationships/image" Target="../media/image8.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image" Target="../media/image4.jpeg"/></Relationships>
</file>

<file path=ppt/slides/_rels/slide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6.svg"/><Relationship Id="rId7" Type="http://schemas.openxmlformats.org/officeDocument/2006/relationships/diagramColors" Target="../diagrams/colors5.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5.xml"/><Relationship Id="rId11" Type="http://schemas.openxmlformats.org/officeDocument/2006/relationships/image" Target="../media/image4.jpeg"/><Relationship Id="rId5" Type="http://schemas.openxmlformats.org/officeDocument/2006/relationships/diagramLayout" Target="../diagrams/layout5.xml"/><Relationship Id="rId10" Type="http://schemas.openxmlformats.org/officeDocument/2006/relationships/image" Target="../media/image17.svg"/><Relationship Id="rId4" Type="http://schemas.openxmlformats.org/officeDocument/2006/relationships/diagramData" Target="../diagrams/data5.xml"/><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6.svg"/><Relationship Id="rId7" Type="http://schemas.openxmlformats.org/officeDocument/2006/relationships/diagramColors" Target="../diagrams/colors6.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6.xml"/><Relationship Id="rId11" Type="http://schemas.openxmlformats.org/officeDocument/2006/relationships/image" Target="../media/image4.jpeg"/><Relationship Id="rId5" Type="http://schemas.openxmlformats.org/officeDocument/2006/relationships/diagramLayout" Target="../diagrams/layout6.xml"/><Relationship Id="rId10" Type="http://schemas.openxmlformats.org/officeDocument/2006/relationships/image" Target="../media/image18.svg"/><Relationship Id="rId4" Type="http://schemas.openxmlformats.org/officeDocument/2006/relationships/diagramData" Target="../diagrams/data6.xml"/><Relationship Id="rId9" Type="http://schemas.openxmlformats.org/officeDocument/2006/relationships/image" Target="../media/image12.png"/></Relationships>
</file>

<file path=ppt/slides/_rels/slide9.xml.rels><?xml version="1.0" encoding="UTF-8" standalone="yes"?>
<Relationships xmlns="http://schemas.openxmlformats.org/package/2006/relationships"><Relationship Id="rId8" Type="http://schemas.microsoft.com/office/2007/relationships/diagramDrawing" Target="../diagrams/drawing7.xml"/><Relationship Id="rId13" Type="http://schemas.openxmlformats.org/officeDocument/2006/relationships/diagramQuickStyle" Target="../diagrams/quickStyle8.xml"/><Relationship Id="rId18" Type="http://schemas.openxmlformats.org/officeDocument/2006/relationships/diagramQuickStyle" Target="../diagrams/quickStyle9.xml"/><Relationship Id="rId26" Type="http://schemas.openxmlformats.org/officeDocument/2006/relationships/image" Target="../media/image4.jpeg"/><Relationship Id="rId3" Type="http://schemas.openxmlformats.org/officeDocument/2006/relationships/image" Target="../media/image20.svg"/><Relationship Id="rId21" Type="http://schemas.openxmlformats.org/officeDocument/2006/relationships/diagramData" Target="../diagrams/data10.xml"/><Relationship Id="rId7" Type="http://schemas.openxmlformats.org/officeDocument/2006/relationships/diagramColors" Target="../diagrams/colors7.xml"/><Relationship Id="rId12" Type="http://schemas.openxmlformats.org/officeDocument/2006/relationships/diagramLayout" Target="../diagrams/layout8.xml"/><Relationship Id="rId17" Type="http://schemas.openxmlformats.org/officeDocument/2006/relationships/diagramLayout" Target="../diagrams/layout9.xml"/><Relationship Id="rId25" Type="http://schemas.microsoft.com/office/2007/relationships/diagramDrawing" Target="../diagrams/drawing10.xml"/><Relationship Id="rId2" Type="http://schemas.openxmlformats.org/officeDocument/2006/relationships/image" Target="../media/image19.png"/><Relationship Id="rId16" Type="http://schemas.openxmlformats.org/officeDocument/2006/relationships/diagramData" Target="../diagrams/data9.xml"/><Relationship Id="rId20" Type="http://schemas.microsoft.com/office/2007/relationships/diagramDrawing" Target="../diagrams/drawing9.xml"/><Relationship Id="rId29" Type="http://schemas.openxmlformats.org/officeDocument/2006/relationships/diagramQuickStyle" Target="../diagrams/quickStyle11.xml"/><Relationship Id="rId1" Type="http://schemas.openxmlformats.org/officeDocument/2006/relationships/slideLayout" Target="../slideLayouts/slideLayout2.xml"/><Relationship Id="rId6" Type="http://schemas.openxmlformats.org/officeDocument/2006/relationships/diagramQuickStyle" Target="../diagrams/quickStyle7.xml"/><Relationship Id="rId11" Type="http://schemas.openxmlformats.org/officeDocument/2006/relationships/diagramData" Target="../diagrams/data8.xml"/><Relationship Id="rId24" Type="http://schemas.openxmlformats.org/officeDocument/2006/relationships/diagramColors" Target="../diagrams/colors10.xml"/><Relationship Id="rId5" Type="http://schemas.openxmlformats.org/officeDocument/2006/relationships/diagramLayout" Target="../diagrams/layout7.xml"/><Relationship Id="rId15" Type="http://schemas.microsoft.com/office/2007/relationships/diagramDrawing" Target="../diagrams/drawing8.xml"/><Relationship Id="rId23" Type="http://schemas.openxmlformats.org/officeDocument/2006/relationships/diagramQuickStyle" Target="../diagrams/quickStyle10.xml"/><Relationship Id="rId28" Type="http://schemas.openxmlformats.org/officeDocument/2006/relationships/diagramLayout" Target="../diagrams/layout11.xml"/><Relationship Id="rId10" Type="http://schemas.openxmlformats.org/officeDocument/2006/relationships/image" Target="../media/image18.svg"/><Relationship Id="rId19" Type="http://schemas.openxmlformats.org/officeDocument/2006/relationships/diagramColors" Target="../diagrams/colors9.xml"/><Relationship Id="rId31" Type="http://schemas.microsoft.com/office/2007/relationships/diagramDrawing" Target="../diagrams/drawing11.xml"/><Relationship Id="rId4" Type="http://schemas.openxmlformats.org/officeDocument/2006/relationships/diagramData" Target="../diagrams/data7.xml"/><Relationship Id="rId9" Type="http://schemas.openxmlformats.org/officeDocument/2006/relationships/image" Target="../media/image12.png"/><Relationship Id="rId14" Type="http://schemas.openxmlformats.org/officeDocument/2006/relationships/diagramColors" Target="../diagrams/colors8.xml"/><Relationship Id="rId22" Type="http://schemas.openxmlformats.org/officeDocument/2006/relationships/diagramLayout" Target="../diagrams/layout10.xml"/><Relationship Id="rId27" Type="http://schemas.openxmlformats.org/officeDocument/2006/relationships/diagramData" Target="../diagrams/data11.xml"/><Relationship Id="rId30" Type="http://schemas.openxmlformats.org/officeDocument/2006/relationships/diagramColors" Target="../diagrams/colors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33">
            <a:extLst>
              <a:ext uri="{FF2B5EF4-FFF2-40B4-BE49-F238E27FC236}">
                <a16:creationId xmlns:a16="http://schemas.microsoft.com/office/drawing/2014/main" id="{1EC502BD-3766-4D83-94CC-391A4CD4E2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descr="Afbeelding met buitenshuis, gebouw, boom, hemel&#10;&#10;Automatisch gegenereerde beschrijving">
            <a:extLst>
              <a:ext uri="{FF2B5EF4-FFF2-40B4-BE49-F238E27FC236}">
                <a16:creationId xmlns:a16="http://schemas.microsoft.com/office/drawing/2014/main" id="{E34F897D-5C3D-46D5-ED50-54D5038AA828}"/>
              </a:ext>
            </a:extLst>
          </p:cNvPr>
          <p:cNvPicPr>
            <a:picLocks noChangeAspect="1"/>
          </p:cNvPicPr>
          <p:nvPr/>
        </p:nvPicPr>
        <p:blipFill rotWithShape="1">
          <a:blip r:embed="rId3"/>
          <a:srcRect l="7024" r="8532" b="1"/>
          <a:stretch/>
        </p:blipFill>
        <p:spPr>
          <a:xfrm>
            <a:off x="20" y="10"/>
            <a:ext cx="12191977" cy="6857990"/>
          </a:xfrm>
          <a:prstGeom prst="rect">
            <a:avLst/>
          </a:prstGeom>
        </p:spPr>
      </p:pic>
      <p:sp>
        <p:nvSpPr>
          <p:cNvPr id="45" name="Rectangle 35">
            <a:extLst>
              <a:ext uri="{FF2B5EF4-FFF2-40B4-BE49-F238E27FC236}">
                <a16:creationId xmlns:a16="http://schemas.microsoft.com/office/drawing/2014/main" id="{2867CC89-052A-4B89-A1FF-972E522C6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tx1">
                  <a:alpha val="46000"/>
                </a:schemeClr>
              </a:gs>
              <a:gs pos="21000">
                <a:schemeClr val="tx1">
                  <a:alpha val="30000"/>
                </a:schemeClr>
              </a:gs>
              <a:gs pos="0">
                <a:schemeClr val="tx1">
                  <a:alpha val="0"/>
                </a:schemeClr>
              </a:gs>
              <a:gs pos="100000">
                <a:schemeClr val="tx1">
                  <a:alpha val="8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ctrTitle"/>
          </p:nvPr>
        </p:nvSpPr>
        <p:spPr>
          <a:xfrm>
            <a:off x="762000" y="3651624"/>
            <a:ext cx="10668000" cy="1775010"/>
          </a:xfrm>
        </p:spPr>
        <p:txBody>
          <a:bodyPr rtlCol="0">
            <a:normAutofit/>
          </a:bodyPr>
          <a:lstStyle/>
          <a:p>
            <a:pPr algn="l" rtl="0"/>
            <a:r>
              <a:rPr lang="nl-NL">
                <a:solidFill>
                  <a:schemeClr val="bg1"/>
                </a:solidFill>
              </a:rPr>
              <a:t>SCHOOLVISIE</a:t>
            </a:r>
          </a:p>
        </p:txBody>
      </p:sp>
      <p:sp>
        <p:nvSpPr>
          <p:cNvPr id="3" name="Subtitel 2"/>
          <p:cNvSpPr>
            <a:spLocks noGrp="1"/>
          </p:cNvSpPr>
          <p:nvPr>
            <p:ph type="subTitle" idx="1"/>
          </p:nvPr>
        </p:nvSpPr>
        <p:spPr>
          <a:xfrm>
            <a:off x="762000" y="5426635"/>
            <a:ext cx="10668000" cy="797860"/>
          </a:xfrm>
        </p:spPr>
        <p:txBody>
          <a:bodyPr vert="horz" lIns="91440" tIns="45720" rIns="91440" bIns="45720" rtlCol="0">
            <a:normAutofit/>
          </a:bodyPr>
          <a:lstStyle/>
          <a:p>
            <a:pPr algn="l" rtl="0"/>
            <a:r>
              <a:rPr lang="nl-NL">
                <a:solidFill>
                  <a:schemeClr val="bg1"/>
                </a:solidFill>
              </a:rPr>
              <a:t>Kernwaarden</a:t>
            </a:r>
          </a:p>
        </p:txBody>
      </p:sp>
    </p:spTree>
    <p:extLst>
      <p:ext uri="{BB962C8B-B14F-4D97-AF65-F5344CB8AC3E}">
        <p14:creationId xmlns:p14="http://schemas.microsoft.com/office/powerpoint/2010/main" val="119444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 name="Diagram 41">
            <a:extLst>
              <a:ext uri="{FF2B5EF4-FFF2-40B4-BE49-F238E27FC236}">
                <a16:creationId xmlns:a16="http://schemas.microsoft.com/office/drawing/2014/main" id="{F95733AB-A588-1609-2FBC-C9E23839B786}"/>
              </a:ext>
            </a:extLst>
          </p:cNvPr>
          <p:cNvGraphicFramePr/>
          <p:nvPr>
            <p:extLst>
              <p:ext uri="{D42A27DB-BD31-4B8C-83A1-F6EECF244321}">
                <p14:modId xmlns:p14="http://schemas.microsoft.com/office/powerpoint/2010/main" val="1182522059"/>
              </p:ext>
            </p:extLst>
          </p:nvPr>
        </p:nvGraphicFramePr>
        <p:xfrm>
          <a:off x="1385717" y="1978901"/>
          <a:ext cx="1934378" cy="1886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4" name="TextBox 113">
            <a:extLst>
              <a:ext uri="{FF2B5EF4-FFF2-40B4-BE49-F238E27FC236}">
                <a16:creationId xmlns:a16="http://schemas.microsoft.com/office/drawing/2014/main" id="{1DE43ABA-FC76-FBB1-5D3B-15841F595339}"/>
              </a:ext>
            </a:extLst>
          </p:cNvPr>
          <p:cNvSpPr txBox="1"/>
          <p:nvPr/>
        </p:nvSpPr>
        <p:spPr>
          <a:xfrm>
            <a:off x="427620" y="4063903"/>
            <a:ext cx="405969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800" b="1" err="1"/>
              <a:t>Verantwoordelijkheid</a:t>
            </a:r>
            <a:endParaRPr lang="en-US" sz="2800" b="1"/>
          </a:p>
        </p:txBody>
      </p:sp>
      <p:pic>
        <p:nvPicPr>
          <p:cNvPr id="3" name="Graphic 2" descr="Handdruk">
            <a:extLst>
              <a:ext uri="{FF2B5EF4-FFF2-40B4-BE49-F238E27FC236}">
                <a16:creationId xmlns:a16="http://schemas.microsoft.com/office/drawing/2014/main" id="{FD22AF64-7518-40A3-AB2B-72446B755CF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650166" y="2246631"/>
            <a:ext cx="1493078" cy="1493078"/>
          </a:xfrm>
          <a:prstGeom prst="rect">
            <a:avLst/>
          </a:prstGeom>
        </p:spPr>
      </p:pic>
      <p:sp>
        <p:nvSpPr>
          <p:cNvPr id="2" name="Rechthoek 1"/>
          <p:cNvSpPr/>
          <p:nvPr/>
        </p:nvSpPr>
        <p:spPr>
          <a:xfrm>
            <a:off x="4793410" y="648856"/>
            <a:ext cx="6096000" cy="5109091"/>
          </a:xfrm>
          <a:prstGeom prst="rect">
            <a:avLst/>
          </a:prstGeom>
        </p:spPr>
        <p:txBody>
          <a:bodyPr lIns="91440" tIns="45720" rIns="91440" bIns="45720" anchor="t">
            <a:spAutoFit/>
          </a:bodyPr>
          <a:lstStyle/>
          <a:p>
            <a:r>
              <a:rPr lang="nl-BE" sz="1400"/>
              <a:t>It takes a </a:t>
            </a:r>
            <a:r>
              <a:rPr lang="nl-BE" sz="1400" err="1"/>
              <a:t>village</a:t>
            </a:r>
            <a:r>
              <a:rPr lang="nl-BE" sz="1400"/>
              <a:t> </a:t>
            </a:r>
            <a:r>
              <a:rPr lang="nl-BE" sz="1400" err="1"/>
              <a:t>to</a:t>
            </a:r>
            <a:r>
              <a:rPr lang="nl-BE" sz="1400"/>
              <a:t> </a:t>
            </a:r>
            <a:r>
              <a:rPr lang="nl-BE" sz="1400" err="1"/>
              <a:t>raise</a:t>
            </a:r>
            <a:r>
              <a:rPr lang="nl-BE" sz="1400"/>
              <a:t> a </a:t>
            </a:r>
            <a:r>
              <a:rPr lang="nl-BE" sz="1400" err="1"/>
              <a:t>child</a:t>
            </a:r>
            <a:r>
              <a:rPr lang="nl-BE" sz="1400"/>
              <a:t>! We zijn samen verantwoordelijk voor de opvoeding van onze kinderen, de volwassenen van morgen. Ouders en school gaan samen deze uitdaging aan.</a:t>
            </a:r>
          </a:p>
          <a:p>
            <a:endParaRPr lang="nl-BE" sz="1400"/>
          </a:p>
          <a:p>
            <a:r>
              <a:rPr lang="nl-BE" sz="1400"/>
              <a:t>Ouders zien toe op het leerproces van hun kinderen en moedigen hen aan. Ouders zijn aanwezig op het oudercontact en wijzen de kinderen op hun verantwoordelijkheden (huiswerk maken, het studeren van lessen en het naleven van regels en afspraken). </a:t>
            </a:r>
          </a:p>
          <a:p>
            <a:endParaRPr lang="nl-BE" sz="1400"/>
          </a:p>
          <a:p>
            <a:r>
              <a:rPr lang="nl-BE" sz="1400"/>
              <a:t>We zijn, als team, samen verantwoordelijk om zin in het leren te creëren. We willen ons onderwijs ontwikkelen waarin alle leerlingen uitgenodigd worden om te leren, erbij te horen en te investeren in hun eigen scholing.</a:t>
            </a:r>
          </a:p>
          <a:p>
            <a:endParaRPr lang="nl-BE" sz="1400"/>
          </a:p>
          <a:p>
            <a:r>
              <a:rPr lang="nl-BE" sz="1400"/>
              <a:t>Onze kleinsten leren van onze oudsten en onze oudsten dragen zorg voor ieder die kleiner of jonger is. We dragen zorg voor onszelf, de ander en onze omgeving.</a:t>
            </a:r>
          </a:p>
          <a:p>
            <a:endParaRPr lang="nl-BE" sz="1400"/>
          </a:p>
          <a:p>
            <a:r>
              <a:rPr lang="nl-BE" sz="1400"/>
              <a:t>Onze leerlingen hebben een stem en geven mee vorm aan onze school. Ze geven gevolg aan hun eigen wensen en acties.</a:t>
            </a:r>
          </a:p>
          <a:p>
            <a:endParaRPr lang="nl-BE" sz="1400"/>
          </a:p>
          <a:p>
            <a:endParaRPr lang="nl-BE" sz="1400"/>
          </a:p>
          <a:p>
            <a:endParaRPr lang="nl-BE"/>
          </a:p>
        </p:txBody>
      </p:sp>
      <p:graphicFrame>
        <p:nvGraphicFramePr>
          <p:cNvPr id="5" name="Diagram 4"/>
          <p:cNvGraphicFramePr/>
          <p:nvPr>
            <p:extLst>
              <p:ext uri="{D42A27DB-BD31-4B8C-83A1-F6EECF244321}">
                <p14:modId xmlns:p14="http://schemas.microsoft.com/office/powerpoint/2010/main" val="2954948549"/>
              </p:ext>
            </p:extLst>
          </p:nvPr>
        </p:nvGraphicFramePr>
        <p:xfrm>
          <a:off x="4860565" y="4336893"/>
          <a:ext cx="6495143" cy="293232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18" name="Afbeelding 17" descr="Afbeelding met symbool, logo, Lettertype, Graphics&#10;&#10;Automatisch gegenereerde beschrijving">
            <a:extLst>
              <a:ext uri="{FF2B5EF4-FFF2-40B4-BE49-F238E27FC236}">
                <a16:creationId xmlns:a16="http://schemas.microsoft.com/office/drawing/2014/main" id="{72710E51-954D-2770-E3FE-172438944EE0}"/>
              </a:ext>
            </a:extLst>
          </p:cNvPr>
          <p:cNvPicPr>
            <a:picLocks noChangeAspect="1"/>
          </p:cNvPicPr>
          <p:nvPr/>
        </p:nvPicPr>
        <p:blipFill>
          <a:blip r:embed="rId14"/>
          <a:stretch>
            <a:fillRect/>
          </a:stretch>
        </p:blipFill>
        <p:spPr>
          <a:xfrm>
            <a:off x="11000695" y="106135"/>
            <a:ext cx="869497" cy="1039586"/>
          </a:xfrm>
          <a:prstGeom prst="rect">
            <a:avLst/>
          </a:prstGeom>
        </p:spPr>
      </p:pic>
    </p:spTree>
    <p:extLst>
      <p:ext uri="{BB962C8B-B14F-4D97-AF65-F5344CB8AC3E}">
        <p14:creationId xmlns:p14="http://schemas.microsoft.com/office/powerpoint/2010/main" val="21459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kstvak 1"/>
          <p:cNvSpPr txBox="1"/>
          <p:nvPr/>
        </p:nvSpPr>
        <p:spPr>
          <a:xfrm>
            <a:off x="2913774" y="2240525"/>
            <a:ext cx="8869680" cy="1754326"/>
          </a:xfrm>
          <a:prstGeom prst="rect">
            <a:avLst/>
          </a:prstGeom>
          <a:noFill/>
        </p:spPr>
        <p:txBody>
          <a:bodyPr wrap="square" rtlCol="0">
            <a:spAutoFit/>
          </a:bodyPr>
          <a:lstStyle/>
          <a:p>
            <a:pPr algn="ctr"/>
            <a:r>
              <a:rPr lang="nl-BE" sz="5400" i="1">
                <a:solidFill>
                  <a:schemeClr val="accent5">
                    <a:lumMod val="40000"/>
                    <a:lumOff val="60000"/>
                  </a:schemeClr>
                </a:solidFill>
              </a:rPr>
              <a:t>In vertrouwen samen groeien en ontdekken</a:t>
            </a:r>
          </a:p>
        </p:txBody>
      </p:sp>
      <p:graphicFrame>
        <p:nvGraphicFramePr>
          <p:cNvPr id="10" name="Diagram 41">
            <a:extLst>
              <a:ext uri="{FF2B5EF4-FFF2-40B4-BE49-F238E27FC236}">
                <a16:creationId xmlns:a16="http://schemas.microsoft.com/office/drawing/2014/main" id="{F95733AB-A588-1609-2FBC-C9E23839B786}"/>
              </a:ext>
            </a:extLst>
          </p:cNvPr>
          <p:cNvGraphicFramePr/>
          <p:nvPr>
            <p:extLst>
              <p:ext uri="{D42A27DB-BD31-4B8C-83A1-F6EECF244321}">
                <p14:modId xmlns:p14="http://schemas.microsoft.com/office/powerpoint/2010/main" val="4229016273"/>
              </p:ext>
            </p:extLst>
          </p:nvPr>
        </p:nvGraphicFramePr>
        <p:xfrm>
          <a:off x="789713" y="1900959"/>
          <a:ext cx="1934378" cy="1886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13">
            <a:extLst>
              <a:ext uri="{FF2B5EF4-FFF2-40B4-BE49-F238E27FC236}">
                <a16:creationId xmlns:a16="http://schemas.microsoft.com/office/drawing/2014/main" id="{1DE43ABA-FC76-FBB1-5D3B-15841F595339}"/>
              </a:ext>
            </a:extLst>
          </p:cNvPr>
          <p:cNvSpPr txBox="1"/>
          <p:nvPr/>
        </p:nvSpPr>
        <p:spPr>
          <a:xfrm>
            <a:off x="1027612" y="4006398"/>
            <a:ext cx="2060145"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200" b="1" err="1"/>
              <a:t>Missie</a:t>
            </a:r>
            <a:endParaRPr lang="en-US" sz="3200" b="1"/>
          </a:p>
        </p:txBody>
      </p:sp>
      <p:pic>
        <p:nvPicPr>
          <p:cNvPr id="4" name="Graphic 3" descr="Vlag">
            <a:extLst>
              <a:ext uri="{FF2B5EF4-FFF2-40B4-BE49-F238E27FC236}">
                <a16:creationId xmlns:a16="http://schemas.microsoft.com/office/drawing/2014/main" id="{80B6456D-8816-4182-B813-C2AD2385D92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299702" y="2387024"/>
            <a:ext cx="979672" cy="979672"/>
          </a:xfrm>
          <a:prstGeom prst="rect">
            <a:avLst/>
          </a:prstGeom>
        </p:spPr>
      </p:pic>
      <p:pic>
        <p:nvPicPr>
          <p:cNvPr id="8" name="Afbeelding 7" descr="Afbeelding met symbool, logo, Lettertype, Graphics&#10;&#10;Automatisch gegenereerde beschrijving">
            <a:extLst>
              <a:ext uri="{FF2B5EF4-FFF2-40B4-BE49-F238E27FC236}">
                <a16:creationId xmlns:a16="http://schemas.microsoft.com/office/drawing/2014/main" id="{DBB29FD4-50ED-FCFA-95EB-43030FDB9E7A}"/>
              </a:ext>
            </a:extLst>
          </p:cNvPr>
          <p:cNvPicPr>
            <a:picLocks noChangeAspect="1"/>
          </p:cNvPicPr>
          <p:nvPr/>
        </p:nvPicPr>
        <p:blipFill>
          <a:blip r:embed="rId9"/>
          <a:stretch>
            <a:fillRect/>
          </a:stretch>
        </p:blipFill>
        <p:spPr>
          <a:xfrm>
            <a:off x="11000695" y="106135"/>
            <a:ext cx="869497" cy="1039586"/>
          </a:xfrm>
          <a:prstGeom prst="rect">
            <a:avLst/>
          </a:prstGeom>
        </p:spPr>
      </p:pic>
    </p:spTree>
    <p:extLst>
      <p:ext uri="{BB962C8B-B14F-4D97-AF65-F5344CB8AC3E}">
        <p14:creationId xmlns:p14="http://schemas.microsoft.com/office/powerpoint/2010/main" val="70221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Graphic 64" descr="Hart met effen opvulling">
            <a:extLst>
              <a:ext uri="{FF2B5EF4-FFF2-40B4-BE49-F238E27FC236}">
                <a16:creationId xmlns:a16="http://schemas.microsoft.com/office/drawing/2014/main" id="{512DA683-F4F1-B1C0-B13F-7197A1E76BC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35122" y="755650"/>
            <a:ext cx="5145417" cy="5677379"/>
          </a:xfrm>
          <a:prstGeom prst="rect">
            <a:avLst/>
          </a:prstGeom>
        </p:spPr>
      </p:pic>
      <p:sp>
        <p:nvSpPr>
          <p:cNvPr id="4" name="Rechthoek 3"/>
          <p:cNvSpPr/>
          <p:nvPr/>
        </p:nvSpPr>
        <p:spPr>
          <a:xfrm>
            <a:off x="4325487" y="962849"/>
            <a:ext cx="6096000" cy="5262979"/>
          </a:xfrm>
          <a:prstGeom prst="rect">
            <a:avLst/>
          </a:prstGeom>
        </p:spPr>
        <p:txBody>
          <a:bodyPr wrap="square" lIns="91440" tIns="45720" rIns="91440" bIns="45720" anchor="t">
            <a:spAutoFit/>
          </a:bodyPr>
          <a:lstStyle/>
          <a:p>
            <a:r>
              <a:rPr lang="nl-BE" sz="1400">
                <a:ea typeface="Calibri"/>
                <a:cs typeface="Times New Roman"/>
              </a:rPr>
              <a:t>VBS Sint-Jozefsschool is een  </a:t>
            </a:r>
            <a:r>
              <a:rPr lang="nl-BE" sz="1400">
                <a:solidFill>
                  <a:schemeClr val="accent1"/>
                </a:solidFill>
                <a:ea typeface="Calibri"/>
                <a:cs typeface="Times New Roman"/>
              </a:rPr>
              <a:t>Katholieke dialoogschool </a:t>
            </a:r>
            <a:r>
              <a:rPr lang="nl-BE" sz="1400">
                <a:ea typeface="Calibri"/>
                <a:cs typeface="Times New Roman"/>
              </a:rPr>
              <a:t>werkende volgens de </a:t>
            </a:r>
            <a:r>
              <a:rPr lang="nl-BE" sz="1400" err="1">
                <a:solidFill>
                  <a:schemeClr val="accent1"/>
                </a:solidFill>
                <a:ea typeface="Calibri"/>
                <a:cs typeface="Times New Roman"/>
              </a:rPr>
              <a:t>Ignatiaanse</a:t>
            </a:r>
            <a:r>
              <a:rPr lang="nl-BE" sz="1400">
                <a:solidFill>
                  <a:schemeClr val="accent1"/>
                </a:solidFill>
                <a:ea typeface="Calibri"/>
                <a:cs typeface="Times New Roman"/>
              </a:rPr>
              <a:t> pedagogie. </a:t>
            </a:r>
            <a:r>
              <a:rPr lang="nl-BE" sz="1400">
                <a:ea typeface="Calibri"/>
                <a:cs typeface="Times New Roman"/>
              </a:rPr>
              <a:t>Sinds vele jaren hebben we ons plekje in het hart van Strombeek-Bever, waar we omringd en omarmd zijn door een multiculturele en diverse gemeenschap. </a:t>
            </a:r>
            <a:endParaRPr lang="nl-BE" sz="1400">
              <a:ea typeface="Calibri" panose="020F0502020204030204" pitchFamily="34" charset="0"/>
              <a:cs typeface="Times New Roman" panose="02020603050405020304" pitchFamily="18" charset="0"/>
            </a:endParaRPr>
          </a:p>
          <a:p>
            <a:endParaRPr lang="nl-BE" sz="1400">
              <a:cs typeface="Times New Roman" panose="02020603050405020304" pitchFamily="18" charset="0"/>
            </a:endParaRPr>
          </a:p>
          <a:p>
            <a:r>
              <a:rPr lang="nl-BE" sz="1400"/>
              <a:t>Via onze missie, visie en pedagogisch project wil VBS Sint-Jozefsschool duidelijk maken waar we voor staan en wat onze acties en doelen zijn voor nu en de toekomst. Met een succesvol toekomstbeeld voor ogen, werken we dag in dag uit samen met alle betrokken partners aan eigentijds, kwaliteitsvol en toekomstgericht onderwijs. Dit alles met het leerplan </a:t>
            </a:r>
            <a:r>
              <a:rPr lang="nl-BE" sz="1400">
                <a:solidFill>
                  <a:schemeClr val="accent1"/>
                </a:solidFill>
              </a:rPr>
              <a:t>ZILL</a:t>
            </a:r>
            <a:r>
              <a:rPr lang="nl-BE" sz="1400">
                <a:solidFill>
                  <a:schemeClr val="accent5">
                    <a:lumMod val="60000"/>
                    <a:lumOff val="40000"/>
                  </a:schemeClr>
                </a:solidFill>
              </a:rPr>
              <a:t> </a:t>
            </a:r>
            <a:r>
              <a:rPr lang="nl-BE" sz="1400"/>
              <a:t>als rode draad.</a:t>
            </a:r>
          </a:p>
          <a:p>
            <a:endParaRPr lang="nl-BE" sz="1400"/>
          </a:p>
          <a:p>
            <a:r>
              <a:rPr lang="nl-BE" sz="1400"/>
              <a:t>We proberen onze kinderen te laten groeien en bloeien tot kritische individuen. Wanneer ze onze schoolpoort verlaten nemen ze een rugzak met zich mee gevuld met intellectuele en emotionele bagage. Dit alles vertrekkende vanuit onze 5 kernwaarden:</a:t>
            </a:r>
          </a:p>
          <a:p>
            <a:endParaRPr lang="nl-BE" sz="1400">
              <a:solidFill>
                <a:srgbClr val="000000"/>
              </a:solidFill>
            </a:endParaRPr>
          </a:p>
          <a:p>
            <a:endParaRPr lang="nl-BE" sz="1400">
              <a:solidFill>
                <a:srgbClr val="000000"/>
              </a:solidFill>
            </a:endParaRPr>
          </a:p>
          <a:p>
            <a:pPr marL="285750" indent="-285750">
              <a:buFont typeface="Arial" panose="020B0604020202020204" pitchFamily="34" charset="0"/>
              <a:buChar char="•"/>
            </a:pPr>
            <a:r>
              <a:rPr lang="nl-BE" sz="1400">
                <a:solidFill>
                  <a:schemeClr val="accent4"/>
                </a:solidFill>
              </a:rPr>
              <a:t>Vertrouwen</a:t>
            </a:r>
          </a:p>
          <a:p>
            <a:pPr marL="285750" indent="-285750">
              <a:buFont typeface="Arial" panose="020B0604020202020204" pitchFamily="34" charset="0"/>
              <a:buChar char="•"/>
            </a:pPr>
            <a:r>
              <a:rPr lang="nl-BE" sz="1400">
                <a:solidFill>
                  <a:schemeClr val="accent4"/>
                </a:solidFill>
              </a:rPr>
              <a:t>Kwaliteit</a:t>
            </a:r>
          </a:p>
          <a:p>
            <a:pPr marL="285750" indent="-285750">
              <a:buFont typeface="Arial" panose="020B0604020202020204" pitchFamily="34" charset="0"/>
              <a:buChar char="•"/>
            </a:pPr>
            <a:r>
              <a:rPr lang="nl-BE" sz="1400">
                <a:solidFill>
                  <a:schemeClr val="accent4"/>
                </a:solidFill>
              </a:rPr>
              <a:t>Persoonlijke groei</a:t>
            </a:r>
          </a:p>
          <a:p>
            <a:pPr marL="285750" indent="-285750">
              <a:buFont typeface="Arial" panose="020B0604020202020204" pitchFamily="34" charset="0"/>
              <a:buChar char="•"/>
            </a:pPr>
            <a:r>
              <a:rPr lang="nl-BE" sz="1400">
                <a:solidFill>
                  <a:schemeClr val="accent4"/>
                </a:solidFill>
              </a:rPr>
              <a:t>Plezier</a:t>
            </a:r>
          </a:p>
          <a:p>
            <a:pPr marL="285750" indent="-285750">
              <a:buFont typeface="Arial" panose="020B0604020202020204" pitchFamily="34" charset="0"/>
              <a:buChar char="•"/>
            </a:pPr>
            <a:r>
              <a:rPr lang="nl-BE" sz="1400">
                <a:solidFill>
                  <a:schemeClr val="accent4"/>
                </a:solidFill>
              </a:rPr>
              <a:t>Verantwoordelijkheid</a:t>
            </a:r>
          </a:p>
          <a:p>
            <a:endParaRPr lang="nl-BE" sz="1400"/>
          </a:p>
        </p:txBody>
      </p:sp>
      <p:pic>
        <p:nvPicPr>
          <p:cNvPr id="3" name="Afbeelding 2" descr="Afbeelding met symbool, logo, Lettertype, Graphics&#10;&#10;Automatisch gegenereerde beschrijving">
            <a:extLst>
              <a:ext uri="{FF2B5EF4-FFF2-40B4-BE49-F238E27FC236}">
                <a16:creationId xmlns:a16="http://schemas.microsoft.com/office/drawing/2014/main" id="{E85AC35D-8BC0-A186-3134-BE36BB56D316}"/>
              </a:ext>
            </a:extLst>
          </p:cNvPr>
          <p:cNvPicPr>
            <a:picLocks noChangeAspect="1"/>
          </p:cNvPicPr>
          <p:nvPr/>
        </p:nvPicPr>
        <p:blipFill>
          <a:blip r:embed="rId4"/>
          <a:stretch>
            <a:fillRect/>
          </a:stretch>
        </p:blipFill>
        <p:spPr>
          <a:xfrm>
            <a:off x="11000695" y="106135"/>
            <a:ext cx="869497" cy="1039586"/>
          </a:xfrm>
          <a:prstGeom prst="rect">
            <a:avLst/>
          </a:prstGeom>
        </p:spPr>
      </p:pic>
    </p:spTree>
    <p:extLst>
      <p:ext uri="{BB962C8B-B14F-4D97-AF65-F5344CB8AC3E}">
        <p14:creationId xmlns:p14="http://schemas.microsoft.com/office/powerpoint/2010/main" val="1154004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4B9142F6-DB97-45E1-995D-D4D206E093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Diagram 14">
            <a:extLst>
              <a:ext uri="{FF2B5EF4-FFF2-40B4-BE49-F238E27FC236}">
                <a16:creationId xmlns:a16="http://schemas.microsoft.com/office/drawing/2014/main" id="{35473FB3-3329-4853-D6D9-81D003E9C97D}"/>
              </a:ext>
            </a:extLst>
          </p:cNvPr>
          <p:cNvGraphicFramePr/>
          <p:nvPr>
            <p:extLst>
              <p:ext uri="{D42A27DB-BD31-4B8C-83A1-F6EECF244321}">
                <p14:modId xmlns:p14="http://schemas.microsoft.com/office/powerpoint/2010/main" val="668076945"/>
              </p:ext>
            </p:extLst>
          </p:nvPr>
        </p:nvGraphicFramePr>
        <p:xfrm>
          <a:off x="984004" y="2751055"/>
          <a:ext cx="10213984" cy="311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7" name="Afbeelding 36" descr="Afbeelding met symbool, logo, Lettertype, Graphics&#10;&#10;Automatisch gegenereerde beschrijving">
            <a:extLst>
              <a:ext uri="{FF2B5EF4-FFF2-40B4-BE49-F238E27FC236}">
                <a16:creationId xmlns:a16="http://schemas.microsoft.com/office/drawing/2014/main" id="{2A7D739A-B58D-61D1-5788-B15CEA8FEA35}"/>
              </a:ext>
            </a:extLst>
          </p:cNvPr>
          <p:cNvPicPr>
            <a:picLocks noChangeAspect="1"/>
          </p:cNvPicPr>
          <p:nvPr/>
        </p:nvPicPr>
        <p:blipFill>
          <a:blip r:embed="rId7"/>
          <a:stretch>
            <a:fillRect/>
          </a:stretch>
        </p:blipFill>
        <p:spPr>
          <a:xfrm>
            <a:off x="11000695" y="106135"/>
            <a:ext cx="869497" cy="1039586"/>
          </a:xfrm>
          <a:prstGeom prst="rect">
            <a:avLst/>
          </a:prstGeom>
        </p:spPr>
      </p:pic>
    </p:spTree>
    <p:extLst>
      <p:ext uri="{BB962C8B-B14F-4D97-AF65-F5344CB8AC3E}">
        <p14:creationId xmlns:p14="http://schemas.microsoft.com/office/powerpoint/2010/main" val="3135216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 name="Diagram 41">
            <a:extLst>
              <a:ext uri="{FF2B5EF4-FFF2-40B4-BE49-F238E27FC236}">
                <a16:creationId xmlns:a16="http://schemas.microsoft.com/office/drawing/2014/main" id="{F95733AB-A588-1609-2FBC-C9E23839B786}"/>
              </a:ext>
            </a:extLst>
          </p:cNvPr>
          <p:cNvGraphicFramePr/>
          <p:nvPr>
            <p:extLst>
              <p:ext uri="{D42A27DB-BD31-4B8C-83A1-F6EECF244321}">
                <p14:modId xmlns:p14="http://schemas.microsoft.com/office/powerpoint/2010/main" val="3594310620"/>
              </p:ext>
            </p:extLst>
          </p:nvPr>
        </p:nvGraphicFramePr>
        <p:xfrm>
          <a:off x="1006416" y="1542469"/>
          <a:ext cx="1934378" cy="1886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9" name="Graphic 109" descr="Hart met effen opvulling">
            <a:extLst>
              <a:ext uri="{FF2B5EF4-FFF2-40B4-BE49-F238E27FC236}">
                <a16:creationId xmlns:a16="http://schemas.microsoft.com/office/drawing/2014/main" id="{15E909D9-5CC0-665D-0E04-91846A71F78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78538" y="1747122"/>
            <a:ext cx="1590134" cy="1575756"/>
          </a:xfrm>
          <a:prstGeom prst="rect">
            <a:avLst/>
          </a:prstGeom>
        </p:spPr>
      </p:pic>
      <p:sp>
        <p:nvSpPr>
          <p:cNvPr id="114" name="TextBox 113">
            <a:extLst>
              <a:ext uri="{FF2B5EF4-FFF2-40B4-BE49-F238E27FC236}">
                <a16:creationId xmlns:a16="http://schemas.microsoft.com/office/drawing/2014/main" id="{1DE43ABA-FC76-FBB1-5D3B-15841F595339}"/>
              </a:ext>
            </a:extLst>
          </p:cNvPr>
          <p:cNvSpPr txBox="1"/>
          <p:nvPr/>
        </p:nvSpPr>
        <p:spPr>
          <a:xfrm>
            <a:off x="823494" y="3644416"/>
            <a:ext cx="274320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200" b="1" err="1"/>
              <a:t>Vertrouwen</a:t>
            </a:r>
            <a:endParaRPr lang="en-US" sz="3200" b="1"/>
          </a:p>
        </p:txBody>
      </p:sp>
      <p:sp>
        <p:nvSpPr>
          <p:cNvPr id="117" name="TextBox 116">
            <a:extLst>
              <a:ext uri="{FF2B5EF4-FFF2-40B4-BE49-F238E27FC236}">
                <a16:creationId xmlns:a16="http://schemas.microsoft.com/office/drawing/2014/main" id="{584CCE88-DA72-DFE8-7EA4-5443DC94AC7C}"/>
              </a:ext>
            </a:extLst>
          </p:cNvPr>
          <p:cNvSpPr txBox="1"/>
          <p:nvPr/>
        </p:nvSpPr>
        <p:spPr>
          <a:xfrm>
            <a:off x="1310601" y="4444607"/>
            <a:ext cx="1768985"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i="1">
                <a:solidFill>
                  <a:schemeClr val="accent5">
                    <a:lumMod val="40000"/>
                    <a:lumOff val="60000"/>
                  </a:schemeClr>
                </a:solidFill>
              </a:rPr>
              <a:t>In </a:t>
            </a:r>
            <a:r>
              <a:rPr lang="en-US" i="1" err="1">
                <a:solidFill>
                  <a:schemeClr val="accent5">
                    <a:lumMod val="40000"/>
                    <a:lumOff val="60000"/>
                  </a:schemeClr>
                </a:solidFill>
              </a:rPr>
              <a:t>kinderen</a:t>
            </a:r>
            <a:r>
              <a:rPr lang="en-US" i="1">
                <a:solidFill>
                  <a:schemeClr val="accent5">
                    <a:lumMod val="40000"/>
                    <a:lumOff val="60000"/>
                  </a:schemeClr>
                </a:solidFill>
              </a:rPr>
              <a:t> </a:t>
            </a:r>
          </a:p>
          <a:p>
            <a:pPr algn="l"/>
            <a:r>
              <a:rPr lang="en-US" i="1">
                <a:solidFill>
                  <a:schemeClr val="accent5">
                    <a:lumMod val="40000"/>
                    <a:lumOff val="60000"/>
                  </a:schemeClr>
                </a:solidFill>
              </a:rPr>
              <a:t>In </a:t>
            </a:r>
            <a:r>
              <a:rPr lang="en-US" i="1" err="1">
                <a:solidFill>
                  <a:schemeClr val="accent5">
                    <a:lumMod val="40000"/>
                    <a:lumOff val="60000"/>
                  </a:schemeClr>
                </a:solidFill>
              </a:rPr>
              <a:t>leerkrachten</a:t>
            </a:r>
            <a:r>
              <a:rPr lang="en-US" i="1">
                <a:solidFill>
                  <a:schemeClr val="accent5">
                    <a:lumMod val="40000"/>
                    <a:lumOff val="60000"/>
                  </a:schemeClr>
                </a:solidFill>
              </a:rPr>
              <a:t> </a:t>
            </a:r>
          </a:p>
          <a:p>
            <a:pPr algn="l"/>
            <a:r>
              <a:rPr lang="en-US" i="1">
                <a:solidFill>
                  <a:schemeClr val="accent5">
                    <a:lumMod val="40000"/>
                    <a:lumOff val="60000"/>
                  </a:schemeClr>
                </a:solidFill>
              </a:rPr>
              <a:t>In </a:t>
            </a:r>
            <a:r>
              <a:rPr lang="en-US" i="1" err="1">
                <a:solidFill>
                  <a:schemeClr val="accent5">
                    <a:lumMod val="40000"/>
                    <a:lumOff val="60000"/>
                  </a:schemeClr>
                </a:solidFill>
              </a:rPr>
              <a:t>elkaar</a:t>
            </a:r>
            <a:r>
              <a:rPr lang="en-US" i="1">
                <a:solidFill>
                  <a:schemeClr val="accent5">
                    <a:lumMod val="40000"/>
                    <a:lumOff val="60000"/>
                  </a:schemeClr>
                </a:solidFill>
              </a:rPr>
              <a:t> </a:t>
            </a:r>
          </a:p>
        </p:txBody>
      </p:sp>
      <p:sp>
        <p:nvSpPr>
          <p:cNvPr id="2" name="Rechthoek 1"/>
          <p:cNvSpPr/>
          <p:nvPr/>
        </p:nvSpPr>
        <p:spPr>
          <a:xfrm>
            <a:off x="4518397" y="1228397"/>
            <a:ext cx="6096000" cy="4401205"/>
          </a:xfrm>
          <a:prstGeom prst="rect">
            <a:avLst/>
          </a:prstGeom>
        </p:spPr>
        <p:txBody>
          <a:bodyPr lIns="91440" tIns="45720" rIns="91440" bIns="45720" anchor="t">
            <a:spAutoFit/>
          </a:bodyPr>
          <a:lstStyle/>
          <a:p>
            <a:r>
              <a:rPr lang="nl-BE" sz="1400"/>
              <a:t>We willen dat LEER-KRACHTEN gewaardeerd en gerespecteerd worden. Zij zijn immers de veranderingsmotor en vertolken de overtuiging dat scholen echt het verschil kunnen maken in onze maatschappij. </a:t>
            </a:r>
          </a:p>
          <a:p>
            <a:endParaRPr lang="nl-BE" sz="1400"/>
          </a:p>
          <a:p>
            <a:r>
              <a:rPr lang="nl-BE" sz="1400"/>
              <a:t>We werken aan een vertrouwensband tussen ouders en team. Openheid en transparantie (open communicatie) staan hierbij centraal. Ouders kennen hun kinderen het beste en worden gerespecteerd als expert van hun eigen kind in hun rol als opvoeder. Leerkrachten worden gerespecteerd als  pedagogisch expert in onderwijs. </a:t>
            </a:r>
          </a:p>
          <a:p>
            <a:endParaRPr lang="nl-BE" sz="1400"/>
          </a:p>
          <a:p>
            <a:r>
              <a:rPr lang="nl-BE" sz="1400"/>
              <a:t>We dromen van leerlingen die leren om vertrouwen te hebben in hun eigen kunnen bij uitdagingen, die durven te zeggen: ‘Ik heb het nog nooit geprobeerd dus ik denk wel dat ik het kan!’ (Pipi Langkous)</a:t>
            </a:r>
          </a:p>
          <a:p>
            <a:endParaRPr lang="nl-BE" sz="1400"/>
          </a:p>
          <a:p>
            <a:r>
              <a:rPr lang="nl-BE" sz="1400"/>
              <a:t>We fungeren als vertrouwensfiguur t.a.v. de kinderen en hun ouders. Beiden kunnen bij ons terecht ook wanneer het (even) niet meer gaat. Samen zoeken we naar oplossingen en/of hulpmiddelen. </a:t>
            </a:r>
          </a:p>
          <a:p>
            <a:endParaRPr lang="nl-BE" sz="1400"/>
          </a:p>
          <a:p>
            <a:r>
              <a:rPr lang="nl-BE" sz="1400"/>
              <a:t>We zijn één team dat samenwerkt in openheid, transparantie en VERTROUWEN. </a:t>
            </a:r>
          </a:p>
        </p:txBody>
      </p:sp>
      <p:pic>
        <p:nvPicPr>
          <p:cNvPr id="8" name="Afbeelding 7" descr="Afbeelding met symbool, logo, Lettertype, Graphics&#10;&#10;Automatisch gegenereerde beschrijving">
            <a:extLst>
              <a:ext uri="{FF2B5EF4-FFF2-40B4-BE49-F238E27FC236}">
                <a16:creationId xmlns:a16="http://schemas.microsoft.com/office/drawing/2014/main" id="{103A5B86-BE89-17E7-BF79-42C2BA0E9768}"/>
              </a:ext>
            </a:extLst>
          </p:cNvPr>
          <p:cNvPicPr>
            <a:picLocks noChangeAspect="1"/>
          </p:cNvPicPr>
          <p:nvPr/>
        </p:nvPicPr>
        <p:blipFill>
          <a:blip r:embed="rId9"/>
          <a:stretch>
            <a:fillRect/>
          </a:stretch>
        </p:blipFill>
        <p:spPr>
          <a:xfrm>
            <a:off x="11000695" y="106135"/>
            <a:ext cx="869497" cy="1039586"/>
          </a:xfrm>
          <a:prstGeom prst="rect">
            <a:avLst/>
          </a:prstGeom>
        </p:spPr>
      </p:pic>
    </p:spTree>
    <p:extLst>
      <p:ext uri="{BB962C8B-B14F-4D97-AF65-F5344CB8AC3E}">
        <p14:creationId xmlns:p14="http://schemas.microsoft.com/office/powerpoint/2010/main" val="3857627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 name="Diagram 41">
            <a:extLst>
              <a:ext uri="{FF2B5EF4-FFF2-40B4-BE49-F238E27FC236}">
                <a16:creationId xmlns:a16="http://schemas.microsoft.com/office/drawing/2014/main" id="{F95733AB-A588-1609-2FBC-C9E23839B786}"/>
              </a:ext>
            </a:extLst>
          </p:cNvPr>
          <p:cNvGraphicFramePr/>
          <p:nvPr/>
        </p:nvGraphicFramePr>
        <p:xfrm>
          <a:off x="1006416" y="1977931"/>
          <a:ext cx="1934378" cy="1886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4" name="TextBox 113">
            <a:extLst>
              <a:ext uri="{FF2B5EF4-FFF2-40B4-BE49-F238E27FC236}">
                <a16:creationId xmlns:a16="http://schemas.microsoft.com/office/drawing/2014/main" id="{1DE43ABA-FC76-FBB1-5D3B-15841F595339}"/>
              </a:ext>
            </a:extLst>
          </p:cNvPr>
          <p:cNvSpPr txBox="1"/>
          <p:nvPr/>
        </p:nvSpPr>
        <p:spPr>
          <a:xfrm>
            <a:off x="1181943" y="4023286"/>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800" b="1" err="1"/>
              <a:t>Kwaliteit</a:t>
            </a:r>
          </a:p>
        </p:txBody>
      </p:sp>
      <p:pic>
        <p:nvPicPr>
          <p:cNvPr id="4" name="Graphic 4" descr="Lint met effen opvulling">
            <a:extLst>
              <a:ext uri="{FF2B5EF4-FFF2-40B4-BE49-F238E27FC236}">
                <a16:creationId xmlns:a16="http://schemas.microsoft.com/office/drawing/2014/main" id="{69186417-4CE0-A806-6F2D-8B186EECCB4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96196" y="2137913"/>
            <a:ext cx="1547003" cy="1561381"/>
          </a:xfrm>
          <a:prstGeom prst="rect">
            <a:avLst/>
          </a:prstGeom>
        </p:spPr>
      </p:pic>
      <p:sp>
        <p:nvSpPr>
          <p:cNvPr id="2" name="Rechthoek 1"/>
          <p:cNvSpPr/>
          <p:nvPr/>
        </p:nvSpPr>
        <p:spPr>
          <a:xfrm>
            <a:off x="4178867" y="755650"/>
            <a:ext cx="6096000" cy="4255011"/>
          </a:xfrm>
          <a:prstGeom prst="rect">
            <a:avLst/>
          </a:prstGeom>
        </p:spPr>
        <p:txBody>
          <a:bodyPr lIns="91440" tIns="45720" rIns="91440" bIns="45720" anchor="t">
            <a:spAutoFit/>
          </a:bodyPr>
          <a:lstStyle/>
          <a:p>
            <a:pPr>
              <a:lnSpc>
                <a:spcPct val="107000"/>
              </a:lnSpc>
              <a:spcAft>
                <a:spcPts val="800"/>
              </a:spcAft>
            </a:pPr>
            <a:r>
              <a:rPr lang="nl-BE" sz="1400">
                <a:ea typeface="Calibri"/>
                <a:cs typeface="Times New Roman"/>
              </a:rPr>
              <a:t>Binnen onze school dragen we kwaliteitsvol werken hoog in het vaandel. </a:t>
            </a:r>
            <a:endParaRPr lang="nl-BE" sz="1400">
              <a:ea typeface="Calibri" panose="020F0502020204030204" pitchFamily="34" charset="0"/>
              <a:cs typeface="Times New Roman" panose="02020603050405020304" pitchFamily="18" charset="0"/>
            </a:endParaRPr>
          </a:p>
          <a:p>
            <a:pPr>
              <a:lnSpc>
                <a:spcPct val="107000"/>
              </a:lnSpc>
              <a:spcAft>
                <a:spcPts val="800"/>
              </a:spcAft>
            </a:pPr>
            <a:r>
              <a:rPr lang="nl-BE" sz="1400">
                <a:ea typeface="Calibri" panose="020F0502020204030204" pitchFamily="34" charset="0"/>
                <a:cs typeface="Times New Roman" panose="02020603050405020304" pitchFamily="18" charset="0"/>
              </a:rPr>
              <a:t>Kwaliteitsvol werken bestaat voor ons uit:</a:t>
            </a:r>
          </a:p>
          <a:p>
            <a:pPr marL="285750" indent="-285750">
              <a:lnSpc>
                <a:spcPct val="107000"/>
              </a:lnSpc>
              <a:spcAft>
                <a:spcPts val="800"/>
              </a:spcAft>
              <a:buFont typeface="Arial" panose="020B0604020202020204" pitchFamily="34" charset="0"/>
              <a:buChar char="•"/>
            </a:pPr>
            <a:r>
              <a:rPr lang="nl-BE" sz="1400">
                <a:solidFill>
                  <a:schemeClr val="accent4"/>
                </a:solidFill>
                <a:ea typeface="Calibri" panose="020F0502020204030204" pitchFamily="34" charset="0"/>
                <a:cs typeface="Times New Roman" panose="02020603050405020304" pitchFamily="18" charset="0"/>
              </a:rPr>
              <a:t>Kijken en luisteren </a:t>
            </a:r>
            <a:r>
              <a:rPr lang="nl-BE" sz="1400">
                <a:ea typeface="Calibri" panose="020F0502020204030204" pitchFamily="34" charset="0"/>
                <a:cs typeface="Times New Roman" panose="02020603050405020304" pitchFamily="18" charset="0"/>
              </a:rPr>
              <a:t>naar kinderen en rekening houden met wat er zich afspeelt in hun leefwereld;</a:t>
            </a:r>
          </a:p>
          <a:p>
            <a:pPr marL="285750" indent="-285750">
              <a:lnSpc>
                <a:spcPct val="107000"/>
              </a:lnSpc>
              <a:spcAft>
                <a:spcPts val="800"/>
              </a:spcAft>
              <a:buFont typeface="Arial" panose="020B0604020202020204" pitchFamily="34" charset="0"/>
              <a:buChar char="•"/>
            </a:pPr>
            <a:r>
              <a:rPr lang="nl-BE" sz="1400">
                <a:ea typeface="Calibri" panose="020F0502020204030204" pitchFamily="34" charset="0"/>
                <a:cs typeface="Times New Roman" panose="02020603050405020304" pitchFamily="18" charset="0"/>
              </a:rPr>
              <a:t>Plaats geven aan </a:t>
            </a:r>
            <a:r>
              <a:rPr lang="nl-BE" sz="1400">
                <a:solidFill>
                  <a:schemeClr val="accent4"/>
                </a:solidFill>
                <a:ea typeface="Calibri" panose="020F0502020204030204" pitchFamily="34" charset="0"/>
                <a:cs typeface="Times New Roman" panose="02020603050405020304" pitchFamily="18" charset="0"/>
              </a:rPr>
              <a:t>talenten en uitdagingen </a:t>
            </a:r>
            <a:r>
              <a:rPr lang="nl-BE" sz="1400">
                <a:ea typeface="Calibri" panose="020F0502020204030204" pitchFamily="34" charset="0"/>
                <a:cs typeface="Times New Roman" panose="02020603050405020304" pitchFamily="18" charset="0"/>
              </a:rPr>
              <a:t>van kinderen en op zoek gaan naar een aanpak op maat;</a:t>
            </a:r>
          </a:p>
          <a:p>
            <a:pPr marL="285750" indent="-285750">
              <a:lnSpc>
                <a:spcPct val="107000"/>
              </a:lnSpc>
              <a:spcAft>
                <a:spcPts val="800"/>
              </a:spcAft>
              <a:buFont typeface="Arial" panose="020B0604020202020204" pitchFamily="34" charset="0"/>
              <a:buChar char="•"/>
            </a:pPr>
            <a:r>
              <a:rPr lang="nl-BE" sz="1400">
                <a:ea typeface="Calibri" panose="020F0502020204030204" pitchFamily="34" charset="0"/>
                <a:cs typeface="Times New Roman" panose="02020603050405020304" pitchFamily="18" charset="0"/>
              </a:rPr>
              <a:t>Werk maken van </a:t>
            </a:r>
            <a:r>
              <a:rPr lang="nl-BE" sz="1400">
                <a:solidFill>
                  <a:schemeClr val="accent4"/>
                </a:solidFill>
                <a:ea typeface="Calibri" panose="020F0502020204030204" pitchFamily="34" charset="0"/>
                <a:cs typeface="Times New Roman" panose="02020603050405020304" pitchFamily="18" charset="0"/>
              </a:rPr>
              <a:t>innovatief onderwijs </a:t>
            </a:r>
            <a:r>
              <a:rPr lang="nl-BE" sz="1400">
                <a:ea typeface="Calibri" panose="020F0502020204030204" pitchFamily="34" charset="0"/>
                <a:cs typeface="Times New Roman" panose="02020603050405020304" pitchFamily="18" charset="0"/>
              </a:rPr>
              <a:t>en durven </a:t>
            </a:r>
            <a:r>
              <a:rPr lang="nl-BE" sz="1400">
                <a:solidFill>
                  <a:schemeClr val="accent4"/>
                </a:solidFill>
                <a:ea typeface="Calibri" panose="020F0502020204030204" pitchFamily="34" charset="0"/>
                <a:cs typeface="Times New Roman" panose="02020603050405020304" pitchFamily="18" charset="0"/>
              </a:rPr>
              <a:t>experimenteren</a:t>
            </a:r>
            <a:r>
              <a:rPr lang="nl-BE" sz="1400">
                <a:ea typeface="Calibri" panose="020F0502020204030204" pitchFamily="34" charset="0"/>
                <a:cs typeface="Times New Roman" panose="02020603050405020304" pitchFamily="18" charset="0"/>
              </a:rPr>
              <a:t>;</a:t>
            </a:r>
          </a:p>
          <a:p>
            <a:pPr marL="285750" indent="-285750">
              <a:lnSpc>
                <a:spcPct val="107000"/>
              </a:lnSpc>
              <a:spcAft>
                <a:spcPts val="800"/>
              </a:spcAft>
              <a:buFont typeface="Arial" panose="020B0604020202020204" pitchFamily="34" charset="0"/>
              <a:buChar char="•"/>
            </a:pPr>
            <a:r>
              <a:rPr lang="nl-BE" sz="1400">
                <a:ea typeface="Calibri" panose="020F0502020204030204" pitchFamily="34" charset="0"/>
                <a:cs typeface="Times New Roman" panose="02020603050405020304" pitchFamily="18" charset="0"/>
              </a:rPr>
              <a:t>Onszelf </a:t>
            </a:r>
            <a:r>
              <a:rPr lang="nl-BE" sz="1400">
                <a:solidFill>
                  <a:schemeClr val="accent4"/>
                </a:solidFill>
                <a:ea typeface="Calibri" panose="020F0502020204030204" pitchFamily="34" charset="0"/>
                <a:cs typeface="Times New Roman" panose="02020603050405020304" pitchFamily="18" charset="0"/>
              </a:rPr>
              <a:t>kritisch opstellen </a:t>
            </a:r>
            <a:r>
              <a:rPr lang="nl-BE" sz="1400">
                <a:ea typeface="Calibri" panose="020F0502020204030204" pitchFamily="34" charset="0"/>
                <a:cs typeface="Times New Roman" panose="02020603050405020304" pitchFamily="18" charset="0"/>
              </a:rPr>
              <a:t>en onze werking regelmatig in vraag stellen en bijsturen;</a:t>
            </a:r>
          </a:p>
          <a:p>
            <a:pPr>
              <a:lnSpc>
                <a:spcPct val="107000"/>
              </a:lnSpc>
              <a:spcAft>
                <a:spcPts val="800"/>
              </a:spcAft>
            </a:pPr>
            <a:r>
              <a:rPr lang="nl-BE" sz="1400">
                <a:ea typeface="Calibri" panose="020F0502020204030204" pitchFamily="34" charset="0"/>
                <a:cs typeface="Times New Roman" panose="02020603050405020304" pitchFamily="18" charset="0"/>
              </a:rPr>
              <a:t>Om dit alles te bereiken kijken we verder dan onze schoolmuren en laten we ons inspireren door </a:t>
            </a:r>
            <a:r>
              <a:rPr lang="nl-BE" sz="1400" err="1">
                <a:ea typeface="Calibri" panose="020F0502020204030204" pitchFamily="34" charset="0"/>
                <a:cs typeface="Times New Roman" panose="02020603050405020304" pitchFamily="18" charset="0"/>
              </a:rPr>
              <a:t>good-practices</a:t>
            </a:r>
            <a:r>
              <a:rPr lang="nl-BE" sz="1400">
                <a:ea typeface="Calibri" panose="020F0502020204030204" pitchFamily="34" charset="0"/>
                <a:cs typeface="Times New Roman" panose="02020603050405020304" pitchFamily="18" charset="0"/>
              </a:rPr>
              <a:t> van collega’s uit binnen- en buitenland (Erasmus). Daarnaast zetten we in op </a:t>
            </a:r>
            <a:r>
              <a:rPr lang="nl-BE" sz="1400">
                <a:solidFill>
                  <a:schemeClr val="accent4"/>
                </a:solidFill>
                <a:ea typeface="Calibri" panose="020F0502020204030204" pitchFamily="34" charset="0"/>
                <a:cs typeface="Times New Roman" panose="02020603050405020304" pitchFamily="18" charset="0"/>
              </a:rPr>
              <a:t>navorming</a:t>
            </a:r>
            <a:r>
              <a:rPr lang="nl-BE" sz="1400">
                <a:ea typeface="Calibri" panose="020F0502020204030204" pitchFamily="34" charset="0"/>
                <a:cs typeface="Times New Roman" panose="02020603050405020304" pitchFamily="18" charset="0"/>
              </a:rPr>
              <a:t> van het team en doen we regelmatig aan </a:t>
            </a:r>
            <a:r>
              <a:rPr lang="nl-BE" sz="1400">
                <a:solidFill>
                  <a:schemeClr val="accent4"/>
                </a:solidFill>
                <a:ea typeface="Calibri" panose="020F0502020204030204" pitchFamily="34" charset="0"/>
                <a:cs typeface="Times New Roman" panose="02020603050405020304" pitchFamily="18" charset="0"/>
              </a:rPr>
              <a:t>kwaliteitsonderzoek</a:t>
            </a:r>
            <a:r>
              <a:rPr lang="nl-BE" sz="1400">
                <a:ea typeface="Calibri" panose="020F0502020204030204" pitchFamily="34" charset="0"/>
                <a:cs typeface="Times New Roman" panose="02020603050405020304" pitchFamily="18" charset="0"/>
              </a:rPr>
              <a:t>.</a:t>
            </a:r>
          </a:p>
          <a:p>
            <a:pPr>
              <a:lnSpc>
                <a:spcPct val="107000"/>
              </a:lnSpc>
              <a:spcAft>
                <a:spcPts val="800"/>
              </a:spcAft>
            </a:pPr>
            <a:r>
              <a:rPr lang="nl-BE" sz="1400">
                <a:ea typeface="Times New Roman" panose="02020603050405020304" pitchFamily="18" charset="0"/>
                <a:cs typeface="Times New Roman"/>
              </a:rPr>
              <a:t>De zorg om kwaliteit wordt door alle personeelsleden gedragen binnen het schoolleven en –beleid.</a:t>
            </a:r>
            <a:endParaRPr lang="nl-BE" sz="1400">
              <a:ea typeface="Calibri" panose="020F0502020204030204" pitchFamily="34" charset="0"/>
              <a:cs typeface="Times New Roman"/>
            </a:endParaRPr>
          </a:p>
        </p:txBody>
      </p:sp>
      <p:pic>
        <p:nvPicPr>
          <p:cNvPr id="9" name="Afbeelding 8" descr="Afbeelding met symbool, logo, Lettertype, Graphics&#10;&#10;Automatisch gegenereerde beschrijving">
            <a:extLst>
              <a:ext uri="{FF2B5EF4-FFF2-40B4-BE49-F238E27FC236}">
                <a16:creationId xmlns:a16="http://schemas.microsoft.com/office/drawing/2014/main" id="{1F11F73A-0907-D3BE-CC88-DF11F8843D0B}"/>
              </a:ext>
            </a:extLst>
          </p:cNvPr>
          <p:cNvPicPr>
            <a:picLocks noChangeAspect="1"/>
          </p:cNvPicPr>
          <p:nvPr/>
        </p:nvPicPr>
        <p:blipFill>
          <a:blip r:embed="rId9"/>
          <a:stretch>
            <a:fillRect/>
          </a:stretch>
        </p:blipFill>
        <p:spPr>
          <a:xfrm>
            <a:off x="11000695" y="106135"/>
            <a:ext cx="869497" cy="1039586"/>
          </a:xfrm>
          <a:prstGeom prst="rect">
            <a:avLst/>
          </a:prstGeom>
        </p:spPr>
      </p:pic>
    </p:spTree>
    <p:extLst>
      <p:ext uri="{BB962C8B-B14F-4D97-AF65-F5344CB8AC3E}">
        <p14:creationId xmlns:p14="http://schemas.microsoft.com/office/powerpoint/2010/main" val="1227133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Graphic 64" descr="Hart met effen opvulling">
            <a:extLst>
              <a:ext uri="{FF2B5EF4-FFF2-40B4-BE49-F238E27FC236}">
                <a16:creationId xmlns:a16="http://schemas.microsoft.com/office/drawing/2014/main" id="{512DA683-F4F1-B1C0-B13F-7197A1E76BC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10822" y="329785"/>
            <a:ext cx="5145417" cy="5677379"/>
          </a:xfrm>
          <a:prstGeom prst="rect">
            <a:avLst/>
          </a:prstGeom>
        </p:spPr>
      </p:pic>
      <p:graphicFrame>
        <p:nvGraphicFramePr>
          <p:cNvPr id="41" name="Diagram 41">
            <a:extLst>
              <a:ext uri="{FF2B5EF4-FFF2-40B4-BE49-F238E27FC236}">
                <a16:creationId xmlns:a16="http://schemas.microsoft.com/office/drawing/2014/main" id="{F95733AB-A588-1609-2FBC-C9E23839B786}"/>
              </a:ext>
            </a:extLst>
          </p:cNvPr>
          <p:cNvGraphicFramePr/>
          <p:nvPr/>
        </p:nvGraphicFramePr>
        <p:xfrm>
          <a:off x="1006416" y="1977931"/>
          <a:ext cx="1934378" cy="18865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4" name="TextBox 113">
            <a:extLst>
              <a:ext uri="{FF2B5EF4-FFF2-40B4-BE49-F238E27FC236}">
                <a16:creationId xmlns:a16="http://schemas.microsoft.com/office/drawing/2014/main" id="{1DE43ABA-FC76-FBB1-5D3B-15841F595339}"/>
              </a:ext>
            </a:extLst>
          </p:cNvPr>
          <p:cNvSpPr txBox="1"/>
          <p:nvPr/>
        </p:nvSpPr>
        <p:spPr>
          <a:xfrm>
            <a:off x="466952" y="4012933"/>
            <a:ext cx="389338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err="1"/>
              <a:t>Persoonlijke</a:t>
            </a:r>
            <a:r>
              <a:rPr lang="en-US" sz="2800" b="1"/>
              <a:t> </a:t>
            </a:r>
            <a:r>
              <a:rPr lang="en-US" sz="2800" b="1" err="1"/>
              <a:t>groei</a:t>
            </a:r>
          </a:p>
        </p:txBody>
      </p:sp>
      <p:sp>
        <p:nvSpPr>
          <p:cNvPr id="117" name="TextBox 116">
            <a:extLst>
              <a:ext uri="{FF2B5EF4-FFF2-40B4-BE49-F238E27FC236}">
                <a16:creationId xmlns:a16="http://schemas.microsoft.com/office/drawing/2014/main" id="{584CCE88-DA72-DFE8-7EA4-5443DC94AC7C}"/>
              </a:ext>
            </a:extLst>
          </p:cNvPr>
          <p:cNvSpPr txBox="1"/>
          <p:nvPr/>
        </p:nvSpPr>
        <p:spPr>
          <a:xfrm>
            <a:off x="4159704" y="481556"/>
            <a:ext cx="7689010" cy="70173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BE" sz="1400"/>
              <a:t>We streven naar groei en vooruitgang bij zowel kinderen als personeelsleden. </a:t>
            </a:r>
          </a:p>
          <a:p>
            <a:endParaRPr lang="nl-BE" sz="1400"/>
          </a:p>
          <a:p>
            <a:r>
              <a:rPr lang="nl-BE" sz="1400"/>
              <a:t>Elk </a:t>
            </a:r>
            <a:r>
              <a:rPr lang="nl-BE" sz="1400" b="1">
                <a:solidFill>
                  <a:schemeClr val="accent4"/>
                </a:solidFill>
              </a:rPr>
              <a:t>kind</a:t>
            </a:r>
            <a:r>
              <a:rPr lang="nl-BE" sz="1400"/>
              <a:t> is uniek en evolueert op zijn eigen tempo. Doorheen hun schoolloopbaan ontdekken kinderen hun talenten, uitdagingen, gelijkenissen en verschillen. Dit maakt dat we niet enkel de opgelegde ontwikkelingsdoelen en eindtermen van het Vlaams Ministerie van Onderwijs en Vorming nastreven, maar dat we ook oog hebben voor persoonlijke noden, doelen en interesses. Kinderen worden aangemoedigd om grenzen te verleggen en te groeien in een veilige en uitnodigende omgeving. </a:t>
            </a:r>
          </a:p>
          <a:p>
            <a:r>
              <a:rPr lang="nl-BE" sz="1400"/>
              <a:t>Wie extra zorgen, ondersteuning of uitdaging nodig heeft kan terecht bij het </a:t>
            </a:r>
            <a:r>
              <a:rPr lang="nl-BE" sz="1400" b="1">
                <a:solidFill>
                  <a:schemeClr val="accent4"/>
                </a:solidFill>
              </a:rPr>
              <a:t>zorgteam</a:t>
            </a:r>
            <a:r>
              <a:rPr lang="nl-BE" sz="1400">
                <a:solidFill>
                  <a:schemeClr val="accent4"/>
                </a:solidFill>
              </a:rPr>
              <a:t>. </a:t>
            </a:r>
          </a:p>
          <a:p>
            <a:endParaRPr lang="nl-BE" sz="1400"/>
          </a:p>
          <a:p>
            <a:r>
              <a:rPr lang="nl-BE" sz="1400"/>
              <a:t>Onder het motto ‘Levenslang leren’ zijn ook onze </a:t>
            </a:r>
            <a:r>
              <a:rPr lang="nl-BE" sz="1400" b="1">
                <a:solidFill>
                  <a:schemeClr val="accent4"/>
                </a:solidFill>
              </a:rPr>
              <a:t>personeelsleden </a:t>
            </a:r>
            <a:r>
              <a:rPr lang="nl-BE" sz="1400"/>
              <a:t>voortdurend in ontwikkeling. Hun praktijkervaring, samenwerking en jaarlijkse navorming zorgen ervoor dat ook zij blijven groeien en evolueren. Zelfreflectie en zelfzorg zijn cruciaal in dit proces. Daarnaast focussen we op de ontwikkeling van 21</a:t>
            </a:r>
            <a:r>
              <a:rPr lang="nl-BE" sz="1400" baseline="30000"/>
              <a:t>e</a:t>
            </a:r>
            <a:r>
              <a:rPr lang="nl-BE" sz="1400"/>
              <a:t> </a:t>
            </a:r>
            <a:r>
              <a:rPr lang="nl-BE" sz="1400" err="1"/>
              <a:t>Eeuwse</a:t>
            </a:r>
            <a:r>
              <a:rPr lang="nl-BE" sz="1400"/>
              <a:t> vaardigheden en maatschappelijke diversiteit. Elke leerkracht draagt de waarden van de school uit, maar heeft ook het recht om binnen de eigen klaspraktijk een persoonlijke lesgeefstijl te integreren. De talenten van onze collega’s worden ingezet ten voordele van onze school.</a:t>
            </a:r>
          </a:p>
          <a:p>
            <a:endParaRPr lang="nl-BE" sz="1400"/>
          </a:p>
          <a:p>
            <a:r>
              <a:rPr lang="nl-BE" sz="1400"/>
              <a:t>Een </a:t>
            </a:r>
            <a:r>
              <a:rPr lang="nl-BE" sz="1400" b="1">
                <a:solidFill>
                  <a:schemeClr val="accent4"/>
                </a:solidFill>
              </a:rPr>
              <a:t>goede relatie </a:t>
            </a:r>
            <a:r>
              <a:rPr lang="nl-BE" sz="1400"/>
              <a:t>tussen leerkracht en leerling bevordert de persoonlijke groei van beiden. Tijdens kringgesprekken, </a:t>
            </a:r>
            <a:r>
              <a:rPr lang="nl-BE" sz="1400" err="1"/>
              <a:t>kindgesprekken</a:t>
            </a:r>
            <a:r>
              <a:rPr lang="nl-BE" sz="1400"/>
              <a:t> en herstelgesprekken gaan beide partijen in overleg. </a:t>
            </a:r>
          </a:p>
          <a:p>
            <a:endParaRPr lang="nl-BE" sz="1400"/>
          </a:p>
          <a:p>
            <a:r>
              <a:rPr lang="nl-BE" sz="1400"/>
              <a:t>Drie keer per jaar worden ook de </a:t>
            </a:r>
            <a:r>
              <a:rPr lang="nl-BE" sz="1600" b="1">
                <a:solidFill>
                  <a:schemeClr val="accent4"/>
                </a:solidFill>
              </a:rPr>
              <a:t>ouders</a:t>
            </a:r>
            <a:r>
              <a:rPr lang="nl-BE" sz="1400"/>
              <a:t> uitgenodigd om met de leerkracht te overleggen in het belang van het kind. Ouders kunnen ten allen tijde zelf een gesprek aanvragen. </a:t>
            </a:r>
          </a:p>
          <a:p>
            <a:endParaRPr lang="nl-BE" sz="1400"/>
          </a:p>
          <a:p>
            <a:r>
              <a:rPr lang="nl-BE" sz="1400"/>
              <a:t>Elk seizoen evalueren en delen we a.d.h.v. een</a:t>
            </a:r>
            <a:r>
              <a:rPr lang="nl-BE" sz="1400">
                <a:solidFill>
                  <a:schemeClr val="accent4"/>
                </a:solidFill>
              </a:rPr>
              <a:t> </a:t>
            </a:r>
            <a:r>
              <a:rPr lang="nl-BE" sz="1600" b="1">
                <a:solidFill>
                  <a:schemeClr val="accent4"/>
                </a:solidFill>
              </a:rPr>
              <a:t>rapport</a:t>
            </a:r>
            <a:r>
              <a:rPr lang="nl-BE" sz="1400">
                <a:solidFill>
                  <a:schemeClr val="accent4"/>
                </a:solidFill>
              </a:rPr>
              <a:t> </a:t>
            </a:r>
            <a:r>
              <a:rPr lang="nl-BE" sz="1400"/>
              <a:t>zowel resultaten, muzische en motorische vaardigheden als het algemeen functioneren van de kinderen op school.</a:t>
            </a:r>
          </a:p>
          <a:p>
            <a:endParaRPr lang="nl-BE"/>
          </a:p>
          <a:p>
            <a:endParaRPr lang="nl-BE"/>
          </a:p>
          <a:p>
            <a:endParaRPr lang="nl-BE"/>
          </a:p>
        </p:txBody>
      </p:sp>
      <p:pic>
        <p:nvPicPr>
          <p:cNvPr id="4" name="Graphic 4" descr="Opwaartse trend met effen opvulling">
            <a:extLst>
              <a:ext uri="{FF2B5EF4-FFF2-40B4-BE49-F238E27FC236}">
                <a16:creationId xmlns:a16="http://schemas.microsoft.com/office/drawing/2014/main" id="{AA11DC3C-BD7F-9E22-78C8-581FA4D3461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224950" y="2166667"/>
            <a:ext cx="1518249" cy="1518248"/>
          </a:xfrm>
          <a:prstGeom prst="rect">
            <a:avLst/>
          </a:prstGeom>
        </p:spPr>
      </p:pic>
      <p:pic>
        <p:nvPicPr>
          <p:cNvPr id="8" name="Afbeelding 7" descr="Afbeelding met symbool, logo, Lettertype, Graphics&#10;&#10;Automatisch gegenereerde beschrijving">
            <a:extLst>
              <a:ext uri="{FF2B5EF4-FFF2-40B4-BE49-F238E27FC236}">
                <a16:creationId xmlns:a16="http://schemas.microsoft.com/office/drawing/2014/main" id="{2E336AAD-4736-5424-7BDA-3FB014AFBFA4}"/>
              </a:ext>
            </a:extLst>
          </p:cNvPr>
          <p:cNvPicPr>
            <a:picLocks noChangeAspect="1"/>
          </p:cNvPicPr>
          <p:nvPr/>
        </p:nvPicPr>
        <p:blipFill>
          <a:blip r:embed="rId11"/>
          <a:stretch>
            <a:fillRect/>
          </a:stretch>
        </p:blipFill>
        <p:spPr>
          <a:xfrm>
            <a:off x="11000695" y="106135"/>
            <a:ext cx="869497" cy="1039586"/>
          </a:xfrm>
          <a:prstGeom prst="rect">
            <a:avLst/>
          </a:prstGeom>
        </p:spPr>
      </p:pic>
    </p:spTree>
    <p:extLst>
      <p:ext uri="{BB962C8B-B14F-4D97-AF65-F5344CB8AC3E}">
        <p14:creationId xmlns:p14="http://schemas.microsoft.com/office/powerpoint/2010/main" val="3077584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Graphic 64" descr="Hart met effen opvulling">
            <a:extLst>
              <a:ext uri="{FF2B5EF4-FFF2-40B4-BE49-F238E27FC236}">
                <a16:creationId xmlns:a16="http://schemas.microsoft.com/office/drawing/2014/main" id="{512DA683-F4F1-B1C0-B13F-7197A1E76BC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35122" y="755650"/>
            <a:ext cx="5145417" cy="5677379"/>
          </a:xfrm>
          <a:prstGeom prst="rect">
            <a:avLst/>
          </a:prstGeom>
        </p:spPr>
      </p:pic>
      <p:graphicFrame>
        <p:nvGraphicFramePr>
          <p:cNvPr id="41" name="Diagram 41">
            <a:extLst>
              <a:ext uri="{FF2B5EF4-FFF2-40B4-BE49-F238E27FC236}">
                <a16:creationId xmlns:a16="http://schemas.microsoft.com/office/drawing/2014/main" id="{F95733AB-A588-1609-2FBC-C9E23839B786}"/>
              </a:ext>
            </a:extLst>
          </p:cNvPr>
          <p:cNvGraphicFramePr/>
          <p:nvPr/>
        </p:nvGraphicFramePr>
        <p:xfrm>
          <a:off x="1006416" y="1977931"/>
          <a:ext cx="1934378" cy="18865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4" name="TextBox 113">
            <a:extLst>
              <a:ext uri="{FF2B5EF4-FFF2-40B4-BE49-F238E27FC236}">
                <a16:creationId xmlns:a16="http://schemas.microsoft.com/office/drawing/2014/main" id="{1DE43ABA-FC76-FBB1-5D3B-15841F595339}"/>
              </a:ext>
            </a:extLst>
          </p:cNvPr>
          <p:cNvSpPr txBox="1"/>
          <p:nvPr/>
        </p:nvSpPr>
        <p:spPr>
          <a:xfrm>
            <a:off x="1273835" y="3962400"/>
            <a:ext cx="274320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200" b="1" err="1"/>
              <a:t>Plezier</a:t>
            </a:r>
          </a:p>
        </p:txBody>
      </p:sp>
      <p:sp>
        <p:nvSpPr>
          <p:cNvPr id="117" name="TextBox 116">
            <a:extLst>
              <a:ext uri="{FF2B5EF4-FFF2-40B4-BE49-F238E27FC236}">
                <a16:creationId xmlns:a16="http://schemas.microsoft.com/office/drawing/2014/main" id="{584CCE88-DA72-DFE8-7EA4-5443DC94AC7C}"/>
              </a:ext>
            </a:extLst>
          </p:cNvPr>
          <p:cNvSpPr txBox="1"/>
          <p:nvPr/>
        </p:nvSpPr>
        <p:spPr>
          <a:xfrm>
            <a:off x="4035122" y="1659285"/>
            <a:ext cx="7534026"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sz="1400"/>
              <a:t>De belangrijkste voorwaarde waaraan voldaan moet worden voordat een leerling tot effectief leren kan komen is een </a:t>
            </a:r>
            <a:r>
              <a:rPr lang="nl-NL" sz="1400" b="1">
                <a:solidFill>
                  <a:schemeClr val="accent4"/>
                </a:solidFill>
              </a:rPr>
              <a:t>positief welbevinden.</a:t>
            </a:r>
          </a:p>
          <a:p>
            <a:endParaRPr lang="nl-NL" sz="1400"/>
          </a:p>
          <a:p>
            <a:r>
              <a:rPr lang="nl-NL" sz="1400"/>
              <a:t>Leren is niet altijd prettig. Om ontwikkelingsdoelen zoals lezen, schrijven en rekenen te bereiken is veel oefening en herhaling nodig. Hoewel de leerkrachten hun lessen zo kindvriendelijk en aantrekkelijk mogelijk proberen te organiseren, kunnen ze voor kinderen een grote uitdaging betekenen. </a:t>
            </a:r>
          </a:p>
          <a:p>
            <a:endParaRPr lang="nl-NL" sz="1400"/>
          </a:p>
          <a:p>
            <a:r>
              <a:rPr lang="nl-NL" sz="1400"/>
              <a:t>Daarom proberen we zowel in de klas, binnen de school als in de schoolomgeving voldoende gelegenheden te creëren waar plezier en leren hand in hand gaan.  Al spelend doen kinderen nieuwe ervaringen op en krijgen ze de kans om te experimenteren, hun wereld te verruimen en elkaar te ontmoeten. Samen plezier maken bevordert de motivatie, het welbevinden en de gezondheid van onze kinderen. </a:t>
            </a:r>
          </a:p>
          <a:p>
            <a:endParaRPr lang="nl-NL" sz="1400"/>
          </a:p>
          <a:p>
            <a:r>
              <a:rPr lang="nl-NL" sz="1400"/>
              <a:t>We streven naar een plezierig schoolklimaat aan de hand van volgende </a:t>
            </a:r>
            <a:r>
              <a:rPr lang="nl-NL" sz="1400" b="1">
                <a:solidFill>
                  <a:schemeClr val="accent4"/>
                </a:solidFill>
              </a:rPr>
              <a:t>initiatieven</a:t>
            </a:r>
            <a:r>
              <a:rPr lang="nl-NL" sz="1400">
                <a:solidFill>
                  <a:schemeClr val="accent4"/>
                </a:solidFill>
              </a:rPr>
              <a:t>… </a:t>
            </a:r>
          </a:p>
          <a:p>
            <a:pPr algn="l"/>
            <a:endParaRPr lang="en-US" sz="1400"/>
          </a:p>
        </p:txBody>
      </p:sp>
      <p:pic>
        <p:nvPicPr>
          <p:cNvPr id="4" name="Graphic 4" descr="Contour van lachend gezicht met effen opvulling">
            <a:extLst>
              <a:ext uri="{FF2B5EF4-FFF2-40B4-BE49-F238E27FC236}">
                <a16:creationId xmlns:a16="http://schemas.microsoft.com/office/drawing/2014/main" id="{14F6CC35-FE11-4A96-8188-D6C560930C3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224951" y="2181046"/>
            <a:ext cx="1503871" cy="1518249"/>
          </a:xfrm>
          <a:prstGeom prst="rect">
            <a:avLst/>
          </a:prstGeom>
        </p:spPr>
      </p:pic>
      <p:pic>
        <p:nvPicPr>
          <p:cNvPr id="8" name="Afbeelding 7" descr="Afbeelding met symbool, logo, Lettertype, Graphics&#10;&#10;Automatisch gegenereerde beschrijving">
            <a:extLst>
              <a:ext uri="{FF2B5EF4-FFF2-40B4-BE49-F238E27FC236}">
                <a16:creationId xmlns:a16="http://schemas.microsoft.com/office/drawing/2014/main" id="{43674030-0E7E-7254-AED9-691090832783}"/>
              </a:ext>
            </a:extLst>
          </p:cNvPr>
          <p:cNvPicPr>
            <a:picLocks noChangeAspect="1"/>
          </p:cNvPicPr>
          <p:nvPr/>
        </p:nvPicPr>
        <p:blipFill>
          <a:blip r:embed="rId11"/>
          <a:stretch>
            <a:fillRect/>
          </a:stretch>
        </p:blipFill>
        <p:spPr>
          <a:xfrm>
            <a:off x="11000695" y="106135"/>
            <a:ext cx="869497" cy="1039586"/>
          </a:xfrm>
          <a:prstGeom prst="rect">
            <a:avLst/>
          </a:prstGeom>
        </p:spPr>
      </p:pic>
    </p:spTree>
    <p:extLst>
      <p:ext uri="{BB962C8B-B14F-4D97-AF65-F5344CB8AC3E}">
        <p14:creationId xmlns:p14="http://schemas.microsoft.com/office/powerpoint/2010/main" val="1506448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pic>
        <p:nvPicPr>
          <p:cNvPr id="64" name="Graphic 64" descr="Hart met effen opvulling">
            <a:extLst>
              <a:ext uri="{FF2B5EF4-FFF2-40B4-BE49-F238E27FC236}">
                <a16:creationId xmlns:a16="http://schemas.microsoft.com/office/drawing/2014/main" id="{512DA683-F4F1-B1C0-B13F-7197A1E76BC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35122" y="755650"/>
            <a:ext cx="5145417" cy="5677379"/>
          </a:xfrm>
          <a:prstGeom prst="rect">
            <a:avLst/>
          </a:prstGeom>
        </p:spPr>
      </p:pic>
      <p:graphicFrame>
        <p:nvGraphicFramePr>
          <p:cNvPr id="41" name="Diagram 41">
            <a:extLst>
              <a:ext uri="{FF2B5EF4-FFF2-40B4-BE49-F238E27FC236}">
                <a16:creationId xmlns:a16="http://schemas.microsoft.com/office/drawing/2014/main" id="{F95733AB-A588-1609-2FBC-C9E23839B786}"/>
              </a:ext>
            </a:extLst>
          </p:cNvPr>
          <p:cNvGraphicFramePr/>
          <p:nvPr>
            <p:extLst>
              <p:ext uri="{D42A27DB-BD31-4B8C-83A1-F6EECF244321}">
                <p14:modId xmlns:p14="http://schemas.microsoft.com/office/powerpoint/2010/main" val="1603043572"/>
              </p:ext>
            </p:extLst>
          </p:nvPr>
        </p:nvGraphicFramePr>
        <p:xfrm>
          <a:off x="5160873" y="2431771"/>
          <a:ext cx="1934378" cy="18865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4" name="TextBox 113">
            <a:extLst>
              <a:ext uri="{FF2B5EF4-FFF2-40B4-BE49-F238E27FC236}">
                <a16:creationId xmlns:a16="http://schemas.microsoft.com/office/drawing/2014/main" id="{1DE43ABA-FC76-FBB1-5D3B-15841F595339}"/>
              </a:ext>
            </a:extLst>
          </p:cNvPr>
          <p:cNvSpPr txBox="1"/>
          <p:nvPr/>
        </p:nvSpPr>
        <p:spPr>
          <a:xfrm>
            <a:off x="5508397" y="431830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err="1">
                <a:ln>
                  <a:noFill/>
                </a:ln>
                <a:solidFill>
                  <a:srgbClr val="000000"/>
                </a:solidFill>
                <a:effectLst/>
                <a:uLnTx/>
                <a:uFillTx/>
                <a:latin typeface="Avenir Next LT Pro"/>
                <a:ea typeface="+mn-ea"/>
                <a:cs typeface="+mn-cs"/>
              </a:rPr>
              <a:t>Plezier</a:t>
            </a:r>
          </a:p>
        </p:txBody>
      </p:sp>
      <p:pic>
        <p:nvPicPr>
          <p:cNvPr id="4" name="Graphic 4" descr="Contour van lachend gezicht met effen opvulling">
            <a:extLst>
              <a:ext uri="{FF2B5EF4-FFF2-40B4-BE49-F238E27FC236}">
                <a16:creationId xmlns:a16="http://schemas.microsoft.com/office/drawing/2014/main" id="{14F6CC35-FE11-4A96-8188-D6C560930C3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402630" y="2615911"/>
            <a:ext cx="1503871" cy="1518249"/>
          </a:xfrm>
          <a:prstGeom prst="rect">
            <a:avLst/>
          </a:prstGeom>
        </p:spPr>
      </p:pic>
      <p:graphicFrame>
        <p:nvGraphicFramePr>
          <p:cNvPr id="2" name="Diagram 1">
            <a:extLst>
              <a:ext uri="{FF2B5EF4-FFF2-40B4-BE49-F238E27FC236}">
                <a16:creationId xmlns:a16="http://schemas.microsoft.com/office/drawing/2014/main" id="{C8E7258F-C685-4959-A946-96506EBF68D3}"/>
              </a:ext>
            </a:extLst>
          </p:cNvPr>
          <p:cNvGraphicFramePr/>
          <p:nvPr>
            <p:extLst>
              <p:ext uri="{D42A27DB-BD31-4B8C-83A1-F6EECF244321}">
                <p14:modId xmlns:p14="http://schemas.microsoft.com/office/powerpoint/2010/main" val="1705901497"/>
              </p:ext>
            </p:extLst>
          </p:nvPr>
        </p:nvGraphicFramePr>
        <p:xfrm>
          <a:off x="-61347" y="665701"/>
          <a:ext cx="2940123" cy="5418667"/>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aphicFrame>
        <p:nvGraphicFramePr>
          <p:cNvPr id="10" name="Diagram 9">
            <a:extLst>
              <a:ext uri="{FF2B5EF4-FFF2-40B4-BE49-F238E27FC236}">
                <a16:creationId xmlns:a16="http://schemas.microsoft.com/office/drawing/2014/main" id="{3FFF528B-B968-4F00-89AC-58024CD9BB75}"/>
              </a:ext>
            </a:extLst>
          </p:cNvPr>
          <p:cNvGraphicFramePr/>
          <p:nvPr>
            <p:extLst>
              <p:ext uri="{D42A27DB-BD31-4B8C-83A1-F6EECF244321}">
                <p14:modId xmlns:p14="http://schemas.microsoft.com/office/powerpoint/2010/main" val="3101401749"/>
              </p:ext>
            </p:extLst>
          </p:nvPr>
        </p:nvGraphicFramePr>
        <p:xfrm>
          <a:off x="2046988" y="665700"/>
          <a:ext cx="2940123" cy="5418667"/>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graphicFrame>
        <p:nvGraphicFramePr>
          <p:cNvPr id="11" name="Diagram 10">
            <a:extLst>
              <a:ext uri="{FF2B5EF4-FFF2-40B4-BE49-F238E27FC236}">
                <a16:creationId xmlns:a16="http://schemas.microsoft.com/office/drawing/2014/main" id="{7E84B2DF-B2D1-4538-9A02-5B278B1DACDD}"/>
              </a:ext>
            </a:extLst>
          </p:cNvPr>
          <p:cNvGraphicFramePr/>
          <p:nvPr>
            <p:extLst>
              <p:ext uri="{D42A27DB-BD31-4B8C-83A1-F6EECF244321}">
                <p14:modId xmlns:p14="http://schemas.microsoft.com/office/powerpoint/2010/main" val="1685769748"/>
              </p:ext>
            </p:extLst>
          </p:nvPr>
        </p:nvGraphicFramePr>
        <p:xfrm>
          <a:off x="7119494" y="630949"/>
          <a:ext cx="2940123" cy="5418667"/>
        </p:xfrm>
        <a:graphic>
          <a:graphicData uri="http://schemas.openxmlformats.org/drawingml/2006/diagram">
            <dgm:relIds xmlns:dgm="http://schemas.openxmlformats.org/drawingml/2006/diagram" xmlns:r="http://schemas.openxmlformats.org/officeDocument/2006/relationships" r:dm="rId21" r:lo="rId22" r:qs="rId23" r:cs="rId24"/>
          </a:graphicData>
        </a:graphic>
      </p:graphicFrame>
      <p:pic>
        <p:nvPicPr>
          <p:cNvPr id="61" name="Afbeelding 60" descr="Afbeelding met symbool, logo, Lettertype, Graphics&#10;&#10;Automatisch gegenereerde beschrijving">
            <a:extLst>
              <a:ext uri="{FF2B5EF4-FFF2-40B4-BE49-F238E27FC236}">
                <a16:creationId xmlns:a16="http://schemas.microsoft.com/office/drawing/2014/main" id="{13324156-E13F-F188-4A92-6068731CE740}"/>
              </a:ext>
            </a:extLst>
          </p:cNvPr>
          <p:cNvPicPr>
            <a:picLocks noChangeAspect="1"/>
          </p:cNvPicPr>
          <p:nvPr/>
        </p:nvPicPr>
        <p:blipFill>
          <a:blip r:embed="rId26"/>
          <a:stretch>
            <a:fillRect/>
          </a:stretch>
        </p:blipFill>
        <p:spPr>
          <a:xfrm>
            <a:off x="11000695" y="106135"/>
            <a:ext cx="869497" cy="1039586"/>
          </a:xfrm>
          <a:prstGeom prst="rect">
            <a:avLst/>
          </a:prstGeom>
        </p:spPr>
      </p:pic>
      <p:graphicFrame>
        <p:nvGraphicFramePr>
          <p:cNvPr id="12" name="Diagram 11">
            <a:extLst>
              <a:ext uri="{FF2B5EF4-FFF2-40B4-BE49-F238E27FC236}">
                <a16:creationId xmlns:a16="http://schemas.microsoft.com/office/drawing/2014/main" id="{5DA9CF73-76F3-4842-8C5C-B7C8541E9ACD}"/>
              </a:ext>
            </a:extLst>
          </p:cNvPr>
          <p:cNvGraphicFramePr/>
          <p:nvPr>
            <p:extLst>
              <p:ext uri="{D42A27DB-BD31-4B8C-83A1-F6EECF244321}">
                <p14:modId xmlns:p14="http://schemas.microsoft.com/office/powerpoint/2010/main" val="862834805"/>
              </p:ext>
            </p:extLst>
          </p:nvPr>
        </p:nvGraphicFramePr>
        <p:xfrm>
          <a:off x="9276120" y="665700"/>
          <a:ext cx="2940123" cy="5418667"/>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spTree>
    <p:extLst>
      <p:ext uri="{BB962C8B-B14F-4D97-AF65-F5344CB8AC3E}">
        <p14:creationId xmlns:p14="http://schemas.microsoft.com/office/powerpoint/2010/main" val="1909969987"/>
      </p:ext>
    </p:extLst>
  </p:cSld>
  <p:clrMapOvr>
    <a:masterClrMapping/>
  </p:clrMapOvr>
</p:sld>
</file>

<file path=ppt/theme/theme1.xml><?xml version="1.0" encoding="utf-8"?>
<a:theme xmlns:a="http://schemas.openxmlformats.org/drawingml/2006/main" name="PrismaticVTI">
  <a:themeElements>
    <a:clrScheme name="AnalogousFromRegularSeedLeftStep">
      <a:dk1>
        <a:srgbClr val="000000"/>
      </a:dk1>
      <a:lt1>
        <a:srgbClr val="FFFFFF"/>
      </a:lt1>
      <a:dk2>
        <a:srgbClr val="1E301B"/>
      </a:dk2>
      <a:lt2>
        <a:srgbClr val="F3F1F0"/>
      </a:lt2>
      <a:accent1>
        <a:srgbClr val="22B1BF"/>
      </a:accent1>
      <a:accent2>
        <a:srgbClr val="14B783"/>
      </a:accent2>
      <a:accent3>
        <a:srgbClr val="21B949"/>
      </a:accent3>
      <a:accent4>
        <a:srgbClr val="2EBB14"/>
      </a:accent4>
      <a:accent5>
        <a:srgbClr val="74B320"/>
      </a:accent5>
      <a:accent6>
        <a:srgbClr val="A4A612"/>
      </a:accent6>
      <a:hlink>
        <a:srgbClr val="C15146"/>
      </a:hlink>
      <a:folHlink>
        <a:srgbClr val="7F7F7F"/>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F4FBD3C64D47743AA37286053FD6668" ma:contentTypeVersion="13" ma:contentTypeDescription="Een nieuw document maken." ma:contentTypeScope="" ma:versionID="3f13ae21eb86858776980429fe7728d4">
  <xsd:schema xmlns:xsd="http://www.w3.org/2001/XMLSchema" xmlns:xs="http://www.w3.org/2001/XMLSchema" xmlns:p="http://schemas.microsoft.com/office/2006/metadata/properties" xmlns:ns2="1d42723b-41d3-4db4-927a-51a3e8a54b9a" xmlns:ns3="258deab6-be15-4391-9d20-1ca8f41b507a" targetNamespace="http://schemas.microsoft.com/office/2006/metadata/properties" ma:root="true" ma:fieldsID="0861cab4a25539e6303bbd626fd550d9" ns2:_="" ns3:_="">
    <xsd:import namespace="1d42723b-41d3-4db4-927a-51a3e8a54b9a"/>
    <xsd:import namespace="258deab6-be15-4391-9d20-1ca8f41b507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DateTaken"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42723b-41d3-4db4-927a-51a3e8a54b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Afbeeldingtags" ma:readOnly="false" ma:fieldId="{5cf76f15-5ced-4ddc-b409-7134ff3c332f}" ma:taxonomyMulti="true" ma:sspId="ec4b2ffa-04fa-4219-9a0e-7744bb4fe07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58deab6-be15-4391-9d20-1ca8f41b507a"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fe139d7f-2402-471c-a464-f23a7401ca81}" ma:internalName="TaxCatchAll" ma:showField="CatchAllData" ma:web="258deab6-be15-4391-9d20-1ca8f41b50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d42723b-41d3-4db4-927a-51a3e8a54b9a">
      <Terms xmlns="http://schemas.microsoft.com/office/infopath/2007/PartnerControls"/>
    </lcf76f155ced4ddcb4097134ff3c332f>
    <TaxCatchAll xmlns="258deab6-be15-4391-9d20-1ca8f41b507a" xsi:nil="true"/>
  </documentManagement>
</p:properties>
</file>

<file path=customXml/itemProps1.xml><?xml version="1.0" encoding="utf-8"?>
<ds:datastoreItem xmlns:ds="http://schemas.openxmlformats.org/officeDocument/2006/customXml" ds:itemID="{98DABC76-182E-4F6A-85CC-B6F55647DC31}">
  <ds:schemaRefs>
    <ds:schemaRef ds:uri="http://schemas.microsoft.com/sharepoint/v3/contenttype/forms"/>
  </ds:schemaRefs>
</ds:datastoreItem>
</file>

<file path=customXml/itemProps2.xml><?xml version="1.0" encoding="utf-8"?>
<ds:datastoreItem xmlns:ds="http://schemas.openxmlformats.org/officeDocument/2006/customXml" ds:itemID="{48C2E059-B4ED-40D6-87F1-B87DFA4B69AB}"/>
</file>

<file path=customXml/itemProps3.xml><?xml version="1.0" encoding="utf-8"?>
<ds:datastoreItem xmlns:ds="http://schemas.openxmlformats.org/officeDocument/2006/customXml" ds:itemID="{4986BD7D-56A1-4E31-ACEA-4408FAC74183}">
  <ds:schemaRefs>
    <ds:schemaRef ds:uri="14c7f5de-a313-4f93-b77c-9e13b3ec5dba"/>
    <ds:schemaRef ds:uri="1d42723b-41d3-4db4-927a-51a3e8a54b9a"/>
    <ds:schemaRef ds:uri="258deab6-be15-4391-9d20-1ca8f41b507a"/>
    <ds:schemaRef ds:uri="478dd037-1527-4ef2-ad8f-85b730d7a10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TF00001246</Template>
  <Application>Microsoft Office PowerPoint</Application>
  <PresentationFormat>Widescreen</PresentationFormat>
  <Slides>10</Slides>
  <Notes>1</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PrismaticVTI</vt:lpstr>
      <vt:lpstr>SCHOOLVISIE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Anke Pauwels</dc:creator>
  <cp:revision>1</cp:revision>
  <dcterms:created xsi:type="dcterms:W3CDTF">2022-04-02T19:36:02Z</dcterms:created>
  <dcterms:modified xsi:type="dcterms:W3CDTF">2023-10-04T09:17:24Z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0x0101001F4FBD3C64D47743AA37286053FD6668</vt:lpwstr>
  </property>
  <property fmtid="{D5CDD505-2E9C-101B-9397-08002B2CF9AE}" pid="3" name="MediaServiceImageTags">
    <vt:lpwstr/>
  </property>
</Properties>
</file>